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3" r:id="rId3"/>
    <p:sldId id="258" r:id="rId4"/>
    <p:sldId id="280" r:id="rId5"/>
    <p:sldId id="287" r:id="rId6"/>
    <p:sldId id="286" r:id="rId7"/>
    <p:sldId id="264" r:id="rId8"/>
    <p:sldId id="288" r:id="rId9"/>
    <p:sldId id="289" r:id="rId10"/>
    <p:sldId id="284" r:id="rId11"/>
    <p:sldId id="274" r:id="rId12"/>
    <p:sldId id="271" r:id="rId13"/>
    <p:sldId id="282" r:id="rId14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8" y="49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4;&#1085;%20&#1050;&#1072;&#1079;&#1072;&#1093;&#1089;&#1090;&#1072;&#1085;&#1072;.m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&#1042;&#1086;&#1089;&#1093;&#1080;&#1090;&#1080;&#1090;&#1077;&#1083;&#1100;&#1085;&#1086;&#1077;%20&#1074;&#1080;&#1076;&#1077;&#1086;%20&#1086;%20&#1050;&#1072;&#1079;&#1072;&#1093;&#1089;&#1090;&#1072;&#1085;&#1077;!%20_%20Amazing%20Kazakhstan.mp4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5;&#1077;&#1089;&#1085;&#1103;%20&#1086;%20&#1050;&#1072;&#1079;&#1072;&#1093;&#1089;&#1090;&#1072;&#1085;&#1077;.mp4" TargetMode="External"/><Relationship Id="rId5" Type="http://schemas.openxmlformats.org/officeDocument/2006/relationships/hyperlink" Target="&#1043;&#1080;&#1084;&#1085;%20&#1050;&#1072;&#1079;&#1072;&#1093;&#1089;&#1090;&#1072;&#1085;&#1072;.mp4" TargetMode="Externa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&#1044;&#1077;&#1090;&#1089;&#1082;&#1080;&#1077;%20&#1082;&#1072;&#1088;&#1072;&#1086;&#1082;&#1077;.%20&#1044;&#1086;&#1088;&#1086;&#1075;&#1072;%20&#1076;&#1086;&#1073;&#1088;&#1072;.mp4" TargetMode="Externa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&#1056;&#1086;&#1083;&#1080;&#1082;%20&#1087;&#1086;&#1089;&#1074;&#1103;&#1097;&#1077;&#1085;&#1085;&#1099;&#1081;%2020-&#1083;&#1077;&#1090;&#1080;&#1102;%20&#1087;&#1088;&#1072;&#1079;&#1076;&#1085;&#1086;&#1074;&#1072;&#1085;&#1080;&#1103;%20&#1040;&#1089;&#1089;&#1072;&#1084;&#1073;&#1083;&#1077;&#1080;%20&#1053;&#1072;&#1088;&#1086;&#1076;&#1086;&#1074;%20&#1050;&#1072;&#1079;&#1072;&#1093;&#1089;&#1090;&#1072;&#1085;&#107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1040;&#1053;&#1050;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42;&#1099;&#1089;&#1090;&#1091;&#1087;&#1083;&#1077;&#1085;&#1080;&#1077;%20&#1053;&#1072;&#1079;&#1072;&#1088;&#1073;&#1072;&#1077;&#1074;&#1072;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&#1042;&#1086;&#1089;&#1087;&#1086;&#1084;&#1080;&#1085;&#1072;&#1085;&#1080;&#1103;%20&#1082;&#1072;&#1079;&#1072;&#1095;&#1082;&#1080;.wmv" TargetMode="External"/><Relationship Id="rId3" Type="http://schemas.openxmlformats.org/officeDocument/2006/relationships/image" Target="../media/image13.png"/><Relationship Id="rId7" Type="http://schemas.openxmlformats.org/officeDocument/2006/relationships/hyperlink" Target="&#1076;&#1077;&#1087;&#1086;&#1088;&#1090;&#1072;&#1094;&#1080;&#1103;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&#1076;&#1077;&#1087;&#1086;&#1088;&#1090;&#1072;&#1094;&#1080;&#1103;%20&#1088;&#1072;&#1089;&#1089;&#1082;&#1072;&#1079;.mp4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-PC\Desktop\2017031714514053923_nauri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620688"/>
            <a:ext cx="99371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внобедренный треугольник 4"/>
          <p:cNvSpPr/>
          <p:nvPr/>
        </p:nvSpPr>
        <p:spPr>
          <a:xfrm>
            <a:off x="7891944" y="6332081"/>
            <a:ext cx="530352" cy="45720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1</a:t>
            </a:r>
            <a:endParaRPr lang="ru-RU" dirty="0"/>
          </a:p>
        </p:txBody>
      </p:sp>
      <p:sp>
        <p:nvSpPr>
          <p:cNvPr id="6" name="Равнобедренный треугольник 5">
            <a:hlinkClick r:id="rId4" action="ppaction://hlinkfile"/>
          </p:cNvPr>
          <p:cNvSpPr/>
          <p:nvPr/>
        </p:nvSpPr>
        <p:spPr>
          <a:xfrm>
            <a:off x="8605698" y="6319590"/>
            <a:ext cx="530352" cy="45720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3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Картинки по запросу ассамблея народов р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6" y="0"/>
            <a:ext cx="9259845" cy="694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0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ome Editition\Pictures\Рисунок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530" y="1142984"/>
            <a:ext cx="9778027" cy="44291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142984"/>
            <a:ext cx="9906000" cy="5000636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21533741"/>
                <a:gd name="adj2" fmla="val 81733"/>
              </a:avLst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СПАСИБО, КАЗАХСКАЯ ЗЕМЛЯ!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90536" y="0"/>
            <a:ext cx="10310850" cy="6072206"/>
          </a:xfrm>
          <a:prstGeom prst="rect">
            <a:avLst/>
          </a:prstGeom>
        </p:spPr>
        <p:txBody>
          <a:bodyPr wrap="none">
            <a:prstTxWarp prst="textArchUpPour">
              <a:avLst>
                <a:gd name="adj1" fmla="val 10507019"/>
                <a:gd name="adj2" fmla="val 70028"/>
              </a:avLst>
            </a:prstTxWarp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kk-KZ" b="1" dirty="0" smtClean="0">
                <a:solidFill>
                  <a:srgbClr val="FF0000"/>
                </a:solidFill>
              </a:rPr>
              <a:t>ҚАЗАҚ ЖЕРІНЕ РАХМЕТ!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166654" y="214290"/>
            <a:ext cx="1045316" cy="864096"/>
          </a:xfrm>
          <a:prstGeom prst="rect">
            <a:avLst/>
          </a:prstGeom>
          <a:noFill/>
        </p:spPr>
      </p:pic>
      <p:pic>
        <p:nvPicPr>
          <p:cNvPr id="12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8667776" y="142852"/>
            <a:ext cx="1045316" cy="864096"/>
          </a:xfrm>
          <a:prstGeom prst="rect">
            <a:avLst/>
          </a:prstGeom>
          <a:noFill/>
        </p:spPr>
      </p:pic>
      <p:pic>
        <p:nvPicPr>
          <p:cNvPr id="13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238092" y="5786454"/>
            <a:ext cx="1045316" cy="864096"/>
          </a:xfrm>
          <a:prstGeom prst="rect">
            <a:avLst/>
          </a:prstGeom>
          <a:noFill/>
        </p:spPr>
      </p:pic>
      <p:pic>
        <p:nvPicPr>
          <p:cNvPr id="14" name="Picture 9" descr="C:\Users\Альбина\Documents\КАЗАХСТАН\картинки Казахстан\казахский орнамент\1310800621_serdce01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8667776" y="5786454"/>
            <a:ext cx="1045316" cy="864096"/>
          </a:xfrm>
          <a:prstGeom prst="rect">
            <a:avLst/>
          </a:prstGeom>
          <a:noFill/>
        </p:spPr>
      </p:pic>
      <p:sp>
        <p:nvSpPr>
          <p:cNvPr id="15" name="Равнобедренный треугольник 14">
            <a:hlinkClick r:id="rId6" action="ppaction://hlinkfile"/>
          </p:cNvPr>
          <p:cNvSpPr/>
          <p:nvPr/>
        </p:nvSpPr>
        <p:spPr>
          <a:xfrm>
            <a:off x="9320197" y="6352587"/>
            <a:ext cx="346185" cy="352314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2" y="476672"/>
            <a:ext cx="915663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ome Editition\Pictures\Рисунок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0968" y="1428736"/>
            <a:ext cx="9778027" cy="44291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857364"/>
            <a:ext cx="9906000" cy="5000636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21533741"/>
                <a:gd name="adj2" fmla="val 81733"/>
              </a:avLst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СПАСИБО, КАЗАХСКАЯ ЗЕМЛЯ!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90536" y="0"/>
            <a:ext cx="10310850" cy="6072206"/>
          </a:xfrm>
          <a:prstGeom prst="rect">
            <a:avLst/>
          </a:prstGeom>
        </p:spPr>
        <p:txBody>
          <a:bodyPr wrap="none">
            <a:prstTxWarp prst="textArchUpPour">
              <a:avLst>
                <a:gd name="adj1" fmla="val 10507019"/>
                <a:gd name="adj2" fmla="val 70028"/>
              </a:avLst>
            </a:prstTxWarp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kk-KZ" b="1" dirty="0" smtClean="0">
                <a:solidFill>
                  <a:srgbClr val="FF0000"/>
                </a:solidFill>
              </a:rPr>
              <a:t>ҚАЗАҚ ЖЕРІНЕ РАХМЕТ!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166654" y="214290"/>
            <a:ext cx="1045316" cy="864096"/>
          </a:xfrm>
          <a:prstGeom prst="rect">
            <a:avLst/>
          </a:prstGeom>
          <a:noFill/>
        </p:spPr>
      </p:pic>
      <p:pic>
        <p:nvPicPr>
          <p:cNvPr id="12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8667776" y="142852"/>
            <a:ext cx="1045316" cy="864096"/>
          </a:xfrm>
          <a:prstGeom prst="rect">
            <a:avLst/>
          </a:prstGeom>
          <a:noFill/>
        </p:spPr>
      </p:pic>
      <p:pic>
        <p:nvPicPr>
          <p:cNvPr id="10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238092" y="5786454"/>
            <a:ext cx="1045316" cy="864096"/>
          </a:xfrm>
          <a:prstGeom prst="rect">
            <a:avLst/>
          </a:prstGeom>
          <a:noFill/>
        </p:spPr>
      </p:pic>
      <p:pic>
        <p:nvPicPr>
          <p:cNvPr id="13" name="Picture 9" descr="C:\Users\Альбина\Documents\КАЗАХСТАН\картинки Казахстан\казахский орнамент\1310800621_serdce01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8573746" y="5786454"/>
            <a:ext cx="1045316" cy="864096"/>
          </a:xfrm>
          <a:prstGeom prst="rect">
            <a:avLst/>
          </a:prstGeom>
          <a:noFill/>
        </p:spPr>
      </p:pic>
      <p:pic>
        <p:nvPicPr>
          <p:cNvPr id="14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72624" y="214290"/>
            <a:ext cx="1045316" cy="864096"/>
          </a:xfrm>
          <a:prstGeom prst="rect">
            <a:avLst/>
          </a:prstGeom>
          <a:noFill/>
        </p:spPr>
      </p:pic>
      <p:pic>
        <p:nvPicPr>
          <p:cNvPr id="15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8573746" y="142852"/>
            <a:ext cx="1045316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9220" name="Picture 2" descr="C:\Users\Альбина\Documents\Ассамблея народов Казахстана\1338528448_kazaxstan-kop-ultty-memleket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внобедренный треугольник 4">
            <a:hlinkClick r:id="rId4" action="ppaction://hlinkfile"/>
          </p:cNvPr>
          <p:cNvSpPr/>
          <p:nvPr/>
        </p:nvSpPr>
        <p:spPr>
          <a:xfrm>
            <a:off x="9062443" y="6298341"/>
            <a:ext cx="530352" cy="45720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ome Editition\Pictures\Рисунок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6786" y="1500174"/>
            <a:ext cx="8200926" cy="37147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66786" y="2214554"/>
            <a:ext cx="7715304" cy="4357718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21533741"/>
                <a:gd name="adj2" fmla="val 81733"/>
              </a:avLst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 МАРТА – ДЕНЬ БЛАГОДАРНОСТИ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1034" y="285728"/>
            <a:ext cx="8215370" cy="4143404"/>
          </a:xfrm>
          <a:prstGeom prst="rect">
            <a:avLst/>
          </a:prstGeom>
        </p:spPr>
        <p:txBody>
          <a:bodyPr wrap="none">
            <a:prstTxWarp prst="textArchUpPour">
              <a:avLst>
                <a:gd name="adj1" fmla="val 10507019"/>
                <a:gd name="adj2" fmla="val 70028"/>
              </a:avLst>
            </a:prstTxWarp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1  НАУРЫЗ  -  АЛҒЫС  АЙТУ   КҮНІ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Picture 4" descr="C:\Users\Альбина\Documents\ВСЕ КАРТИНКИ\Звезды Феерверки\769abd37cc6b0994b223514c27c081d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44" y="5072074"/>
            <a:ext cx="1058204" cy="864096"/>
          </a:xfrm>
          <a:prstGeom prst="rect">
            <a:avLst/>
          </a:prstGeom>
          <a:noFill/>
        </p:spPr>
      </p:pic>
      <p:pic>
        <p:nvPicPr>
          <p:cNvPr id="11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238092" y="5786454"/>
            <a:ext cx="1045316" cy="864096"/>
          </a:xfrm>
          <a:prstGeom prst="rect">
            <a:avLst/>
          </a:prstGeom>
          <a:noFill/>
        </p:spPr>
      </p:pic>
      <p:pic>
        <p:nvPicPr>
          <p:cNvPr id="12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8573746" y="5786454"/>
            <a:ext cx="1045316" cy="864096"/>
          </a:xfrm>
          <a:prstGeom prst="rect">
            <a:avLst/>
          </a:prstGeom>
          <a:noFill/>
        </p:spPr>
      </p:pic>
      <p:pic>
        <p:nvPicPr>
          <p:cNvPr id="13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72624" y="214290"/>
            <a:ext cx="1045316" cy="864096"/>
          </a:xfrm>
          <a:prstGeom prst="rect">
            <a:avLst/>
          </a:prstGeom>
          <a:noFill/>
        </p:spPr>
      </p:pic>
      <p:pic>
        <p:nvPicPr>
          <p:cNvPr id="14" name="Picture 9" descr="C:\Users\Альбина\Documents\КАЗАХСТАН\картинки Казахстан\казахский орнамент\1310800621_serdce0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-10000" contrast="40000"/>
          </a:blip>
          <a:srcRect l="4124" t="5842" r="3783" b="6532"/>
          <a:stretch>
            <a:fillRect/>
          </a:stretch>
        </p:blipFill>
        <p:spPr bwMode="auto">
          <a:xfrm>
            <a:off x="8573746" y="142852"/>
            <a:ext cx="1045316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81562" y="571480"/>
            <a:ext cx="471490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«Было бы справедливым день образования Ассамблеи народа Казахстана - 1 марта - ежегодно отмечать как день благодарности всех этносов друг к другу и к казахам, проявившим милосердие, принявшим этих людей»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</a:rPr>
              <a:t>"Этот день может стать ярким праздником милосердия, дружбы и любви всех </a:t>
            </a:r>
            <a:r>
              <a:rPr lang="ru-RU" sz="2400" b="1" dirty="0" err="1" smtClean="0">
                <a:solidFill>
                  <a:srgbClr val="002060"/>
                </a:solidFill>
              </a:rPr>
              <a:t>казахстанцев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</a:p>
          <a:p>
            <a:pPr algn="r"/>
            <a:endParaRPr lang="ru-RU" sz="1400" dirty="0" smtClean="0"/>
          </a:p>
          <a:p>
            <a:pPr algn="r"/>
            <a:r>
              <a:rPr lang="ru-RU" sz="1400" dirty="0" smtClean="0">
                <a:solidFill>
                  <a:srgbClr val="002060"/>
                </a:solidFill>
              </a:rPr>
              <a:t>23 апреля 2015 года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</a:rPr>
              <a:t>Из выступление Президента Казахстана 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</a:rPr>
              <a:t>Н.Назарбаева на ХХII сессии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</a:rPr>
              <a:t> Ассамблеи народа Казахстана</a:t>
            </a:r>
          </a:p>
          <a:p>
            <a:pPr algn="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2770" name="Picture 2" descr="В Казахстане 1 марта будут праздновать День благодарности этносов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30" y="500042"/>
            <a:ext cx="4328590" cy="2714644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/>
          <a:srcRect l="33126" t="22461" r="18557" b="17968"/>
          <a:stretch>
            <a:fillRect/>
          </a:stretch>
        </p:blipFill>
        <p:spPr bwMode="auto">
          <a:xfrm>
            <a:off x="309530" y="3571876"/>
            <a:ext cx="42253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02" y="3573016"/>
            <a:ext cx="531462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" y="-25452"/>
            <a:ext cx="6973027" cy="428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2919266"/>
            <a:ext cx="5241032" cy="390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21982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2" y="410344"/>
            <a:ext cx="4720048" cy="316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86" y="476672"/>
            <a:ext cx="421271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02" y="3575982"/>
            <a:ext cx="5232623" cy="31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>
            <a:hlinkClick r:id="rId7" action="ppaction://hlinkfile"/>
          </p:cNvPr>
          <p:cNvSpPr/>
          <p:nvPr/>
        </p:nvSpPr>
        <p:spPr>
          <a:xfrm>
            <a:off x="8920008" y="6462819"/>
            <a:ext cx="216024" cy="247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" name="Равнобедренный треугольник 11">
            <a:hlinkClick r:id="rId8" action="ppaction://hlinkfile"/>
          </p:cNvPr>
          <p:cNvSpPr/>
          <p:nvPr/>
        </p:nvSpPr>
        <p:spPr>
          <a:xfrm>
            <a:off x="9320197" y="6352587"/>
            <a:ext cx="346185" cy="352314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19" y="952500"/>
            <a:ext cx="9890051" cy="4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" y="952500"/>
            <a:ext cx="990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38" y="935474"/>
            <a:ext cx="990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82" y="952500"/>
            <a:ext cx="9920776" cy="49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" y="915274"/>
            <a:ext cx="9871192" cy="493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65" y="959888"/>
            <a:ext cx="990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06" y="959888"/>
            <a:ext cx="990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38" y="897870"/>
            <a:ext cx="990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82" y="907299"/>
            <a:ext cx="9887141" cy="49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6" y="967863"/>
            <a:ext cx="9890050" cy="49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64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7" y="3186312"/>
            <a:ext cx="5309825" cy="36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46" y="260648"/>
            <a:ext cx="4435426" cy="325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5" y="260648"/>
            <a:ext cx="445517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1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72</Words>
  <Application>Microsoft Office PowerPoint</Application>
  <PresentationFormat>Лист A4 (210x297 мм)</PresentationFormat>
  <Paragraphs>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 Editition</dc:creator>
  <cp:lastModifiedBy>user</cp:lastModifiedBy>
  <cp:revision>74</cp:revision>
  <dcterms:created xsi:type="dcterms:W3CDTF">2016-02-19T11:33:44Z</dcterms:created>
  <dcterms:modified xsi:type="dcterms:W3CDTF">2018-02-28T17:14:01Z</dcterms:modified>
</cp:coreProperties>
</file>