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1" r:id="rId3"/>
    <p:sldId id="275" r:id="rId4"/>
    <p:sldId id="279" r:id="rId5"/>
    <p:sldId id="274" r:id="rId6"/>
    <p:sldId id="282" r:id="rId7"/>
    <p:sldId id="276" r:id="rId8"/>
    <p:sldId id="265" r:id="rId9"/>
    <p:sldId id="266" r:id="rId10"/>
    <p:sldId id="283" r:id="rId11"/>
    <p:sldId id="267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>
        <p:scale>
          <a:sx n="76" d="100"/>
          <a:sy n="76" d="100"/>
        </p:scale>
        <p:origin x="-12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Травоядные динозавры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448056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0" dirty="0" err="1"/>
              <a:t>Паразавролоф</a:t>
            </a:r>
            <a:r>
              <a:rPr lang="ru-RU" sz="2400" b="0" dirty="0"/>
              <a:t> выглядел довольно причудливо: на голове у него имелся длинный костяной хохолок, особенно развитый у самцов.</a:t>
            </a:r>
            <a:endParaRPr lang="ru-RU" sz="2400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Паразавролоф</a:t>
            </a:r>
            <a:endParaRPr lang="ru-RU" dirty="0"/>
          </a:p>
        </p:txBody>
      </p:sp>
      <p:pic>
        <p:nvPicPr>
          <p:cNvPr id="5" name="Объект 4" descr="parasaurolophus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032794"/>
            <a:ext cx="51117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0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3528392" cy="4480560"/>
          </a:xfrm>
        </p:spPr>
        <p:txBody>
          <a:bodyPr>
            <a:noAutofit/>
          </a:bodyPr>
          <a:lstStyle/>
          <a:p>
            <a:r>
              <a:rPr lang="ru-RU" b="0" dirty="0"/>
              <a:t>Трицератопс был похож на большого носорога. Это сильное животное достигало 9 метров в длину. </a:t>
            </a:r>
            <a:r>
              <a:rPr lang="ru-RU" b="0" dirty="0"/>
              <a:t> Рога трицератопса были грозным оружием. </a:t>
            </a:r>
            <a:r>
              <a:rPr lang="ru-RU" b="0" dirty="0" smtClean="0"/>
              <a:t>Морда </a:t>
            </a:r>
            <a:r>
              <a:rPr lang="ru-RU" b="0" dirty="0"/>
              <a:t>трицератопса оканчивалась клювом, как у современных попугаев.   Этим клювом трицератопс обрывал ветки низкорослых кустарников и </a:t>
            </a:r>
            <a:r>
              <a:rPr lang="ru-RU" b="0" dirty="0" smtClean="0"/>
              <a:t>папоротников. Пасть </a:t>
            </a:r>
            <a:r>
              <a:rPr lang="ru-RU" b="0" dirty="0"/>
              <a:t>трицератопса была усыпана несколькими сотнями зубов, расположенных глубоко, у самой глотки. Когда динозавр закрывал пасть, его зубы смыкались как половинки секатора, измельчая пищу. </a:t>
            </a:r>
            <a:endParaRPr lang="ru-RU" b="0" dirty="0" smtClean="0"/>
          </a:p>
          <a:p>
            <a:r>
              <a:rPr lang="ru-RU" b="0" dirty="0" smtClean="0"/>
              <a:t>У </a:t>
            </a:r>
            <a:r>
              <a:rPr lang="ru-RU" b="0" dirty="0"/>
              <a:t>трицератопса был обширный костяной «воротник» — щит, которым ящер отпугивал своих противников.</a:t>
            </a:r>
            <a:endParaRPr lang="ru-RU" b="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Трицератопс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111750" cy="355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5865515"/>
          </a:xfrm>
        </p:spPr>
      </p:pic>
    </p:spTree>
    <p:extLst>
      <p:ext uri="{BB962C8B-B14F-4D97-AF65-F5344CB8AC3E}">
        <p14:creationId xmlns:p14="http://schemas.microsoft.com/office/powerpoint/2010/main" val="21766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24"/>
            <a:ext cx="8496944" cy="6597352"/>
          </a:xfrm>
        </p:spPr>
      </p:pic>
    </p:spTree>
    <p:extLst>
      <p:ext uri="{BB962C8B-B14F-4D97-AF65-F5344CB8AC3E}">
        <p14:creationId xmlns:p14="http://schemas.microsoft.com/office/powerpoint/2010/main" val="6279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964488" cy="6408712"/>
          </a:xfrm>
        </p:spPr>
      </p:pic>
    </p:spTree>
    <p:extLst>
      <p:ext uri="{BB962C8B-B14F-4D97-AF65-F5344CB8AC3E}">
        <p14:creationId xmlns:p14="http://schemas.microsoft.com/office/powerpoint/2010/main" val="40726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192688"/>
          </a:xfrm>
        </p:spPr>
      </p:pic>
    </p:spTree>
    <p:extLst>
      <p:ext uri="{BB962C8B-B14F-4D97-AF65-F5344CB8AC3E}">
        <p14:creationId xmlns:p14="http://schemas.microsoft.com/office/powerpoint/2010/main" val="38189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52928" cy="5976664"/>
          </a:xfrm>
        </p:spPr>
      </p:pic>
    </p:spTree>
    <p:extLst>
      <p:ext uri="{BB962C8B-B14F-4D97-AF65-F5344CB8AC3E}">
        <p14:creationId xmlns:p14="http://schemas.microsoft.com/office/powerpoint/2010/main" val="42567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5760640"/>
          </a:xfrm>
        </p:spPr>
      </p:pic>
    </p:spTree>
    <p:extLst>
      <p:ext uri="{BB962C8B-B14F-4D97-AF65-F5344CB8AC3E}">
        <p14:creationId xmlns:p14="http://schemas.microsoft.com/office/powerpoint/2010/main" val="11658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69"/>
            <a:ext cx="8568951" cy="6192688"/>
          </a:xfrm>
        </p:spPr>
      </p:pic>
    </p:spTree>
    <p:extLst>
      <p:ext uri="{BB962C8B-B14F-4D97-AF65-F5344CB8AC3E}">
        <p14:creationId xmlns:p14="http://schemas.microsoft.com/office/powerpoint/2010/main" val="24394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2240" y="1052736"/>
            <a:ext cx="12573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6242372"/>
          </a:xfrm>
        </p:spPr>
        <p:txBody>
          <a:bodyPr>
            <a:noAutofit/>
          </a:bodyPr>
          <a:lstStyle/>
          <a:p>
            <a:r>
              <a:rPr lang="ru-RU" sz="1600" dirty="0" smtClean="0"/>
              <a:t>. Подобно брахиозавру, диплодок передвигался на четырех ногах, задние были длиннее передних. Мощная спинная мускулатура позволяла диплодоку отрывать от земли передние ноги и подниматься на задних ногах, благодаря чему он дотягивался до крон высоких деревьев. Диплодоки очень хорошо плавали в воде. Жили они преимущественно в болотистых местностях, выходя на сушу только для того, чтобы поесть листьев и прочей растительности, а также отложить яйца.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Диплодок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55" y="2996952"/>
            <a:ext cx="5239175" cy="32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268760"/>
            <a:ext cx="5111750" cy="39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4104456" cy="4480560"/>
          </a:xfrm>
        </p:spPr>
        <p:txBody>
          <a:bodyPr>
            <a:noAutofit/>
          </a:bodyPr>
          <a:lstStyle/>
          <a:p>
            <a:r>
              <a:rPr lang="ru-RU" dirty="0" smtClean="0"/>
              <a:t>Стегозавр  являлся крупным представителем группы травоядных динозавров, он достигал длины 7,4 метра (25 футов) и весил 3500 килограмм или даже все 4 тонны. Он был растительноядным и, вероятно, пасся и ощипывал невысокую растительность, а также нижние ветви деревьев. </a:t>
            </a:r>
            <a:r>
              <a:rPr lang="ru-RU" dirty="0"/>
              <a:t> Не смотря на то, что стегозавр был достаточно миролюбивым существом, он был хорошо защищен. Все тело стегозавра было усеяно многочисленными костными наростами, которые располагались даже у горла</a:t>
            </a:r>
            <a:r>
              <a:rPr lang="ru-RU" dirty="0" smtClean="0"/>
              <a:t>. </a:t>
            </a:r>
            <a:r>
              <a:rPr lang="ru-RU" dirty="0"/>
              <a:t>При появлении опасности, например при появлении хищных ящеров, кровь приливала к пластинам, и они окрашивались в красный цвет</a:t>
            </a:r>
            <a:r>
              <a:rPr lang="ru-RU" sz="1800" b="0" dirty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Стегозавр</a:t>
            </a:r>
            <a:br>
              <a:rPr lang="ru-RU" sz="4400" dirty="0" smtClean="0"/>
            </a:br>
            <a:r>
              <a:rPr lang="ru-RU" sz="4400" dirty="0" err="1" smtClean="0">
                <a:solidFill>
                  <a:schemeClr val="bg1"/>
                </a:solidFill>
              </a:rPr>
              <a:t>Стегозавр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259</TotalTime>
  <Words>160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Травоядные динозавры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Диплодок</vt:lpstr>
      <vt:lpstr>Стегозавр Стегозавр</vt:lpstr>
      <vt:lpstr>Паразавролоф</vt:lpstr>
      <vt:lpstr>Трицератопс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динозавров</dc:title>
  <dc:creator>дом</dc:creator>
  <cp:lastModifiedBy>Asus-PC</cp:lastModifiedBy>
  <cp:revision>30</cp:revision>
  <dcterms:modified xsi:type="dcterms:W3CDTF">2018-03-13T22:31:41Z</dcterms:modified>
</cp:coreProperties>
</file>