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07C52-803F-4BD3-9826-5EDB11B8B283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2E8C0-26BE-45E1-BE31-D44721A87B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78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B5A1D8-EC67-4C33-B4A7-49B3A0011077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so.pippkro.ru/dbfiles/sites/Aleksahina/project_support/teacher_support/web_sait.files/image038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323528" y="2492896"/>
            <a:ext cx="8463313" cy="259228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kk-KZ" sz="6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latin typeface="Impact"/>
              </a:rPr>
              <a:t>Юридическая консультация</a:t>
            </a:r>
            <a:endParaRPr lang="ru-RU" sz="6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CC33"/>
              </a:solidFill>
              <a:latin typeface="Impact"/>
            </a:endParaRPr>
          </a:p>
        </p:txBody>
      </p:sp>
      <p:sp>
        <p:nvSpPr>
          <p:cNvPr id="2052" name="WordArt 5"/>
          <p:cNvSpPr>
            <a:spLocks noChangeArrowheads="1" noChangeShapeType="1" noTextEdit="1"/>
          </p:cNvSpPr>
          <p:nvPr/>
        </p:nvSpPr>
        <p:spPr bwMode="auto">
          <a:xfrm>
            <a:off x="1714500" y="2214355"/>
            <a:ext cx="6913562" cy="12969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477"/>
              </a:avLst>
            </a:prstTxWarp>
          </a:bodyPr>
          <a:lstStyle/>
          <a:p>
            <a:pPr algn="ctr"/>
            <a:endParaRPr lang="ru-RU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9900"/>
                  </a:gs>
                  <a:gs pos="50000">
                    <a:srgbClr val="99FFCC"/>
                  </a:gs>
                  <a:gs pos="100000">
                    <a:srgbClr val="009900"/>
                  </a:gs>
                </a:gsLst>
                <a:lin ang="2700000" scaled="1"/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pic>
        <p:nvPicPr>
          <p:cNvPr id="2057" name="Picture 9" descr="Картинка 21 из 19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714500" cy="227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8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> Десятилетний мальчик бросал снежками в проходящий транспорт и попал в лобовое стекло автомобиля «БМВ». Водитель от неожиданности резко затормозил. В результате идущий следом автомобиль врезался в заднюю часть «БМВ». Обе машины пострадали. А ведь при этом могли  пострадать и даже погибнуть люди!</a:t>
            </a:r>
            <a:br>
              <a:rPr lang="ru-RU" dirty="0"/>
            </a:br>
            <a:r>
              <a:rPr lang="ru-RU" dirty="0"/>
              <a:t>Как можно назвать поступок мальчик? Какую ответственность  он несет? Будет ли возмещен причиненный им вред?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Ситуация 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28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Это </a:t>
            </a:r>
            <a:r>
              <a:rPr lang="ru-RU" b="1" dirty="0"/>
              <a:t>хулиганство. Родители возместят ущерб, оплатив ремонт машины, а мальчика вызовут на заседание комиссии по делам несовершеннолетних для определения наказания.</a:t>
            </a:r>
            <a:br>
              <a:rPr lang="ru-RU" b="1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Ответ: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Несколько подростков 12-14 лет развлекаются тем, что отвинчивают с рельсов гайки и подкладывают на рельсы различные предметы. Если бы не бдительность машиниста поезда, то неизвестно, чем бы закончилась поездка для пассажиров.</a:t>
            </a:r>
            <a:br>
              <a:rPr lang="ru-RU" dirty="0"/>
            </a:br>
            <a:r>
              <a:rPr lang="ru-RU" dirty="0"/>
              <a:t>считается ли это озорством  или преступлением?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Ситуация 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298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Это </a:t>
            </a:r>
            <a:r>
              <a:rPr lang="ru-RU" b="1" dirty="0"/>
              <a:t>преступление, т.к. является умышленным действием, которое могло бы вызвать крушение поезда. За это преступление подростков могут привлечь к уголовной ответственности.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Ответ: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53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У гимназии № 1 настораживающая суета: дети организованно, но массово выводятся из школы, на территории гимназии находятся милиция и пожарная служба. Оказывается, по телефону сообщили директору, что здание заминировано. Тщательная проверка здания специальными службами показала, что повод для беспокойства нет- вызов был ложным. Дальнейшее расследование привело к ученику 8 класса, звонившему с целью сорвать таким образом контрольную по физике. Как вы расцениваете его поступок и какие меры   воздействия будут применены к нему?</a:t>
            </a:r>
            <a:br>
              <a:rPr lang="ru-RU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Ситуация 3.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68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Если</a:t>
            </a:r>
            <a:r>
              <a:rPr lang="ru-RU" b="1" dirty="0"/>
              <a:t>  виновник не достиг 14-тилетнего  возраста, то его родители наказываются штрафом с возмещением затраченных расходов на  выезд спецслужб; если виновник достиг 14- его возраста, то за заведомо ложное сообщение об опасности- уголовное наказание.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Ответ: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547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Зритель. 14-няя учащаяся СШ № 3 Люба Н. заметила у своей подруги дорогостоящий мобильный телефон, после чего, когда дети находились на уроке физкультуры, тайно взяла из портфеля указанный телефон. Подруга обратилась в милицию за оказанием помощи в розыске. После вмешательства милиции Люба  телефон вернула. Квалифицируйте действия Любы Н. Какие у нее отягчающие и смягчающие обстоятельства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Ситуация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83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Кража</a:t>
            </a:r>
            <a:r>
              <a:rPr lang="ru-RU" b="1" dirty="0"/>
              <a:t>……..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Ответ: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574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191</Words>
  <Application>Microsoft Office PowerPoint</Application>
  <PresentationFormat>Экран (4:3)</PresentationFormat>
  <Paragraphs>18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Презентация PowerPoint</vt:lpstr>
      <vt:lpstr>Ситуация 1.</vt:lpstr>
      <vt:lpstr>Ответ: </vt:lpstr>
      <vt:lpstr>Ситуация 2.</vt:lpstr>
      <vt:lpstr>Ответ: </vt:lpstr>
      <vt:lpstr>Ситуация 3.</vt:lpstr>
      <vt:lpstr>Ответ: </vt:lpstr>
      <vt:lpstr>Ситуация 4</vt:lpstr>
      <vt:lpstr>Ответ: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2</cp:revision>
  <dcterms:created xsi:type="dcterms:W3CDTF">2017-01-24T19:20:58Z</dcterms:created>
  <dcterms:modified xsi:type="dcterms:W3CDTF">2017-01-27T03:36:39Z</dcterms:modified>
</cp:coreProperties>
</file>