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61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45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52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1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6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97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1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2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3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7C93-1126-49E8-8949-D2A83A5864ED}" type="datetimeFigureOut">
              <a:rPr lang="ru-RU" smtClean="0"/>
              <a:t>сб 03.12.16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7486-A8C9-4F6C-99D2-5A1CF9855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8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8044" y="3372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none" strike="noStrike" smtClean="0">
                <a:effectLst/>
              </a:rPr>
              <a:t>Кроссворд 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611560" y="908720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58150" y="6035631"/>
            <a:ext cx="5771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1. Разговор двух или более лиц.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Comic Sans M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0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60844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10. Наука, изучающая стили речи.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2" name="Прямоугольник 1041"/>
          <p:cNvSpPr/>
          <p:nvPr/>
        </p:nvSpPr>
        <p:spPr>
          <a:xfrm>
            <a:off x="1315610" y="379833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43" name="Прямоугольник 1042"/>
          <p:cNvSpPr/>
          <p:nvPr/>
        </p:nvSpPr>
        <p:spPr>
          <a:xfrm>
            <a:off x="1896482" y="379439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4" name="Прямоугольник 1043"/>
          <p:cNvSpPr/>
          <p:nvPr/>
        </p:nvSpPr>
        <p:spPr>
          <a:xfrm>
            <a:off x="2411760" y="37983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45" name="Прямоугольник 1044"/>
          <p:cNvSpPr/>
          <p:nvPr/>
        </p:nvSpPr>
        <p:spPr>
          <a:xfrm>
            <a:off x="2961731" y="3821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4642807" y="38205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7" name="Прямоугольник 1046"/>
          <p:cNvSpPr/>
          <p:nvPr/>
        </p:nvSpPr>
        <p:spPr>
          <a:xfrm>
            <a:off x="3552761" y="3794392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8" name="Прямоугольник 1047"/>
          <p:cNvSpPr/>
          <p:nvPr/>
        </p:nvSpPr>
        <p:spPr>
          <a:xfrm>
            <a:off x="4053063" y="3820531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49" name="Прямоугольник 1048"/>
          <p:cNvSpPr/>
          <p:nvPr/>
        </p:nvSpPr>
        <p:spPr>
          <a:xfrm>
            <a:off x="1916520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050" name="Прямоугольник 1049"/>
          <p:cNvSpPr/>
          <p:nvPr/>
        </p:nvSpPr>
        <p:spPr>
          <a:xfrm>
            <a:off x="2416569" y="413978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51" name="Прямоугольник 1050"/>
          <p:cNvSpPr/>
          <p:nvPr/>
        </p:nvSpPr>
        <p:spPr>
          <a:xfrm>
            <a:off x="2915816" y="41397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u="none" strike="noStrike" dirty="0" smtClean="0">
                <a:effectLst/>
              </a:rPr>
              <a:t>ю</a:t>
            </a:r>
            <a:endParaRPr lang="ru-RU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1052" name="Прямоугольник 1051"/>
          <p:cNvSpPr/>
          <p:nvPr/>
        </p:nvSpPr>
        <p:spPr>
          <a:xfrm>
            <a:off x="3543487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372747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053063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896482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632386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408554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516237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148064" y="450912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52113" y="45091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796136" y="450912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300192" y="450912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60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7132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11. Часть слова, стоящая перед корнем.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2" name="Прямоугольник 1041"/>
          <p:cNvSpPr/>
          <p:nvPr/>
        </p:nvSpPr>
        <p:spPr>
          <a:xfrm>
            <a:off x="1315610" y="379833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43" name="Прямоугольник 1042"/>
          <p:cNvSpPr/>
          <p:nvPr/>
        </p:nvSpPr>
        <p:spPr>
          <a:xfrm>
            <a:off x="1896482" y="379439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4" name="Прямоугольник 1043"/>
          <p:cNvSpPr/>
          <p:nvPr/>
        </p:nvSpPr>
        <p:spPr>
          <a:xfrm>
            <a:off x="2411760" y="37983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45" name="Прямоугольник 1044"/>
          <p:cNvSpPr/>
          <p:nvPr/>
        </p:nvSpPr>
        <p:spPr>
          <a:xfrm>
            <a:off x="2961731" y="3821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4642807" y="38205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7" name="Прямоугольник 1046"/>
          <p:cNvSpPr/>
          <p:nvPr/>
        </p:nvSpPr>
        <p:spPr>
          <a:xfrm>
            <a:off x="3552761" y="3794392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8" name="Прямоугольник 1047"/>
          <p:cNvSpPr/>
          <p:nvPr/>
        </p:nvSpPr>
        <p:spPr>
          <a:xfrm>
            <a:off x="4053063" y="3820531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49" name="Прямоугольник 1048"/>
          <p:cNvSpPr/>
          <p:nvPr/>
        </p:nvSpPr>
        <p:spPr>
          <a:xfrm>
            <a:off x="1916520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050" name="Прямоугольник 1049"/>
          <p:cNvSpPr/>
          <p:nvPr/>
        </p:nvSpPr>
        <p:spPr>
          <a:xfrm>
            <a:off x="2416569" y="413978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51" name="Прямоугольник 1050"/>
          <p:cNvSpPr/>
          <p:nvPr/>
        </p:nvSpPr>
        <p:spPr>
          <a:xfrm>
            <a:off x="2915816" y="41397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u="none" strike="noStrike" dirty="0" smtClean="0">
                <a:effectLst/>
              </a:rPr>
              <a:t>ю</a:t>
            </a:r>
            <a:endParaRPr lang="ru-RU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1052" name="Прямоугольник 1051"/>
          <p:cNvSpPr/>
          <p:nvPr/>
        </p:nvSpPr>
        <p:spPr>
          <a:xfrm>
            <a:off x="3543487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372747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053063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896482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632386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408554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516237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148064" y="450912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52113" y="45091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796136" y="450912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300192" y="450912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49358" y="49184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342862" y="491844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861216" y="4918446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463743" y="491844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965739" y="4918446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516237" y="491844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162490" y="491844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067489" y="4919231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в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646814" y="4919231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62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8325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12. Кое, либо, то, </a:t>
            </a:r>
            <a:r>
              <a:rPr lang="ru-RU" sz="3200" u="none" strike="noStrike" dirty="0" err="1" smtClean="0">
                <a:effectLst/>
              </a:rPr>
              <a:t>нибудь</a:t>
            </a:r>
            <a:r>
              <a:rPr lang="ru-RU" sz="3200" u="none" strike="noStrike" dirty="0" smtClean="0">
                <a:effectLst/>
              </a:rPr>
              <a:t> - ты … не позабудь! 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2" name="Прямоугольник 1041"/>
          <p:cNvSpPr/>
          <p:nvPr/>
        </p:nvSpPr>
        <p:spPr>
          <a:xfrm>
            <a:off x="1315610" y="379833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43" name="Прямоугольник 1042"/>
          <p:cNvSpPr/>
          <p:nvPr/>
        </p:nvSpPr>
        <p:spPr>
          <a:xfrm>
            <a:off x="1896482" y="379439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4" name="Прямоугольник 1043"/>
          <p:cNvSpPr/>
          <p:nvPr/>
        </p:nvSpPr>
        <p:spPr>
          <a:xfrm>
            <a:off x="2411760" y="37983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45" name="Прямоугольник 1044"/>
          <p:cNvSpPr/>
          <p:nvPr/>
        </p:nvSpPr>
        <p:spPr>
          <a:xfrm>
            <a:off x="2961731" y="3821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4642807" y="38205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7" name="Прямоугольник 1046"/>
          <p:cNvSpPr/>
          <p:nvPr/>
        </p:nvSpPr>
        <p:spPr>
          <a:xfrm>
            <a:off x="3552761" y="3794392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8" name="Прямоугольник 1047"/>
          <p:cNvSpPr/>
          <p:nvPr/>
        </p:nvSpPr>
        <p:spPr>
          <a:xfrm>
            <a:off x="4053063" y="3820531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49" name="Прямоугольник 1048"/>
          <p:cNvSpPr/>
          <p:nvPr/>
        </p:nvSpPr>
        <p:spPr>
          <a:xfrm>
            <a:off x="1916520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050" name="Прямоугольник 1049"/>
          <p:cNvSpPr/>
          <p:nvPr/>
        </p:nvSpPr>
        <p:spPr>
          <a:xfrm>
            <a:off x="2416569" y="413978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51" name="Прямоугольник 1050"/>
          <p:cNvSpPr/>
          <p:nvPr/>
        </p:nvSpPr>
        <p:spPr>
          <a:xfrm>
            <a:off x="2915816" y="41397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u="none" strike="noStrike" dirty="0" smtClean="0">
                <a:effectLst/>
              </a:rPr>
              <a:t>ю</a:t>
            </a:r>
            <a:endParaRPr lang="ru-RU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1052" name="Прямоугольник 1051"/>
          <p:cNvSpPr/>
          <p:nvPr/>
        </p:nvSpPr>
        <p:spPr>
          <a:xfrm>
            <a:off x="3543487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372747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053063" y="453604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896482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632386" y="453604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408554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516237" y="453604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148064" y="450912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52113" y="45091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796136" y="450912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300192" y="450912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49358" y="49184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342862" y="491844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861216" y="4918446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463743" y="491844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965739" y="4918446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516237" y="491844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162490" y="491844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067489" y="4919231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в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646814" y="4919231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357519" y="528777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914116" y="52877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2423782" y="5288563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ф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2961731" y="528777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543487" y="5286993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3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1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611560" y="908720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28240" y="5661248"/>
            <a:ext cx="664239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2. Раздел науки о языке, изучающий </a:t>
            </a:r>
          </a:p>
          <a:p>
            <a:pPr fontAlgn="b"/>
            <a:r>
              <a:rPr lang="ru-RU" sz="3200" u="none" strike="noStrike" dirty="0" smtClean="0">
                <a:effectLst/>
              </a:rPr>
              <a:t>лексическое значение слов.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2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5" grpId="0"/>
      <p:bldP spid="6" grpId="0"/>
      <p:bldP spid="7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611560" y="908720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46612" y="5805264"/>
            <a:ext cx="4552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3. Служебная часть речи.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70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46612" y="5805264"/>
            <a:ext cx="6841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4. Морфологический признак глагола.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3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26" grpId="0"/>
      <p:bldP spid="27" grpId="0"/>
      <p:bldP spid="28" grpId="0"/>
      <p:bldP spid="29" grpId="0"/>
      <p:bldP spid="30" grpId="0"/>
      <p:bldP spid="31" grpId="0"/>
      <p:bldP spid="1024" grpId="0"/>
      <p:bldP spid="10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46612" y="5661248"/>
            <a:ext cx="61620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5. Качественные, относительные </a:t>
            </a:r>
          </a:p>
          <a:p>
            <a:pPr fontAlgn="b"/>
            <a:r>
              <a:rPr lang="ru-RU" sz="3200" u="none" strike="noStrike" dirty="0" smtClean="0">
                <a:effectLst/>
              </a:rPr>
              <a:t>прилагательные  - … по значению.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1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28" grpId="0"/>
      <p:bldP spid="1029" grpId="0"/>
      <p:bldP spid="1030" grpId="0"/>
      <p:bldP spid="1031" grpId="0"/>
      <p:bldP spid="1032" grpId="0"/>
      <p:bldP spid="10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607553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46490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6. Пунктуационный знак. 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12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27" grpId="0"/>
      <p:bldP spid="1034" grpId="0"/>
      <p:bldP spid="1035" grpId="0"/>
      <p:bldP spid="10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64055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7. В конце предложения ставится... 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90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37" grpId="0"/>
      <p:bldP spid="1038" grpId="0"/>
      <p:bldP spid="1039" grpId="0"/>
      <p:bldP spid="1040" grpId="0"/>
      <p:bldP spid="10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5246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8. Неизменяемая часть речи.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2" name="Прямоугольник 1041"/>
          <p:cNvSpPr/>
          <p:nvPr/>
        </p:nvSpPr>
        <p:spPr>
          <a:xfrm>
            <a:off x="1315610" y="379833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43" name="Прямоугольник 1042"/>
          <p:cNvSpPr/>
          <p:nvPr/>
        </p:nvSpPr>
        <p:spPr>
          <a:xfrm>
            <a:off x="1896482" y="379439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4" name="Прямоугольник 1043"/>
          <p:cNvSpPr/>
          <p:nvPr/>
        </p:nvSpPr>
        <p:spPr>
          <a:xfrm>
            <a:off x="2411760" y="37983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45" name="Прямоугольник 1044"/>
          <p:cNvSpPr/>
          <p:nvPr/>
        </p:nvSpPr>
        <p:spPr>
          <a:xfrm>
            <a:off x="2961731" y="3821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4642807" y="38205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7" name="Прямоугольник 1046"/>
          <p:cNvSpPr/>
          <p:nvPr/>
        </p:nvSpPr>
        <p:spPr>
          <a:xfrm>
            <a:off x="3552761" y="3794392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8" name="Прямоугольник 1047"/>
          <p:cNvSpPr/>
          <p:nvPr/>
        </p:nvSpPr>
        <p:spPr>
          <a:xfrm>
            <a:off x="4053063" y="3820531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6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42" grpId="0"/>
      <p:bldP spid="1043" grpId="0"/>
      <p:bldP spid="1044" grpId="0"/>
      <p:bldP spid="1045" grpId="0"/>
      <p:bldP spid="1046" grpId="0"/>
      <p:bldP spid="1047" grpId="0"/>
      <p:bldP spid="10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none" strike="noStrike" dirty="0" smtClean="0">
                <a:effectLst/>
              </a:rPr>
              <a:t>Кроссворд  "Деепричастие"</a:t>
            </a:r>
            <a: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  <a:t/>
            </a:r>
            <a:br>
              <a:rPr lang="ru-RU" b="1" i="0" u="none" strike="noStrike" dirty="0" smtClean="0">
                <a:solidFill>
                  <a:srgbClr val="800000"/>
                </a:solidFill>
                <a:effectLst/>
                <a:latin typeface="Comic Sans MS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" t="33902" r="65419" b="18651"/>
          <a:stretch/>
        </p:blipFill>
        <p:spPr bwMode="auto">
          <a:xfrm>
            <a:off x="592095" y="908719"/>
            <a:ext cx="6264696" cy="511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86575" y="5953635"/>
            <a:ext cx="4645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3200" u="none" strike="noStrike" dirty="0" smtClean="0">
                <a:effectLst/>
              </a:rPr>
              <a:t>9. Служебная часть речи. </a:t>
            </a:r>
            <a:endParaRPr lang="ru-RU" sz="3200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2687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26876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26876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93065" y="1268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84550" y="126876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62844" y="126876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40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638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9392" y="164046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640" y="1638092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5051" y="163809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70695" y="16380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32386" y="160582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6612" y="19751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26832" y="200979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20190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9392" y="20260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942495" y="2026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л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196" y="201216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097947" y="2005237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г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41258" y="234449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894" y="234449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п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422179" y="234449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950511" y="2344490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52761" y="2344490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ж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96136" y="234449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77315" y="234300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24" name="Прямоугольник 1023"/>
          <p:cNvSpPr/>
          <p:nvPr/>
        </p:nvSpPr>
        <p:spPr>
          <a:xfrm>
            <a:off x="4641203" y="23444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26" name="Прямоугольник 1025"/>
          <p:cNvSpPr/>
          <p:nvPr/>
        </p:nvSpPr>
        <p:spPr>
          <a:xfrm>
            <a:off x="5148064" y="23444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1901292" y="27424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29" name="Прямоугольник 1028"/>
          <p:cNvSpPr/>
          <p:nvPr/>
        </p:nvSpPr>
        <p:spPr>
          <a:xfrm>
            <a:off x="2429392" y="2744786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2961731" y="274478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543487" y="274478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4097947" y="2744786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я</a:t>
            </a:r>
            <a:endParaRPr lang="ru-RU" dirty="0"/>
          </a:p>
        </p:txBody>
      </p:sp>
      <p:sp>
        <p:nvSpPr>
          <p:cNvPr id="1033" name="Прямоугольник 1032"/>
          <p:cNvSpPr/>
          <p:nvPr/>
        </p:nvSpPr>
        <p:spPr>
          <a:xfrm>
            <a:off x="4636395" y="274478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д</a:t>
            </a:r>
            <a:endParaRPr lang="ru-RU" dirty="0"/>
          </a:p>
        </p:txBody>
      </p:sp>
      <p:sp>
        <p:nvSpPr>
          <p:cNvPr id="1027" name="Прямоугольник 1026"/>
          <p:cNvSpPr/>
          <p:nvPr/>
        </p:nvSpPr>
        <p:spPr>
          <a:xfrm>
            <a:off x="1358892" y="305966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4" name="Прямоугольник 1033"/>
          <p:cNvSpPr/>
          <p:nvPr/>
        </p:nvSpPr>
        <p:spPr>
          <a:xfrm>
            <a:off x="1898086" y="30596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35" name="Прямоугольник 1034"/>
          <p:cNvSpPr/>
          <p:nvPr/>
        </p:nvSpPr>
        <p:spPr>
          <a:xfrm>
            <a:off x="2423782" y="3056513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36" name="Прямоугольник 1035"/>
          <p:cNvSpPr/>
          <p:nvPr/>
        </p:nvSpPr>
        <p:spPr>
          <a:xfrm>
            <a:off x="2942495" y="3059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37" name="Прямоугольник 1036"/>
          <p:cNvSpPr/>
          <p:nvPr/>
        </p:nvSpPr>
        <p:spPr>
          <a:xfrm>
            <a:off x="749358" y="34290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т</a:t>
            </a:r>
            <a:endParaRPr lang="ru-RU" dirty="0"/>
          </a:p>
        </p:txBody>
      </p:sp>
      <p:sp>
        <p:nvSpPr>
          <p:cNvPr id="1038" name="Прямоугольник 1037"/>
          <p:cNvSpPr/>
          <p:nvPr/>
        </p:nvSpPr>
        <p:spPr>
          <a:xfrm>
            <a:off x="1317214" y="3425845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39" name="Прямоугольник 1038"/>
          <p:cNvSpPr/>
          <p:nvPr/>
        </p:nvSpPr>
        <p:spPr>
          <a:xfrm>
            <a:off x="1898086" y="3425845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0" name="Прямоугольник 1039"/>
          <p:cNvSpPr/>
          <p:nvPr/>
        </p:nvSpPr>
        <p:spPr>
          <a:xfrm>
            <a:off x="2430995" y="3425845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к</a:t>
            </a:r>
            <a:endParaRPr lang="ru-RU" dirty="0"/>
          </a:p>
        </p:txBody>
      </p:sp>
      <p:sp>
        <p:nvSpPr>
          <p:cNvPr id="1041" name="Прямоугольник 1040"/>
          <p:cNvSpPr/>
          <p:nvPr/>
        </p:nvSpPr>
        <p:spPr>
          <a:xfrm>
            <a:off x="2915816" y="3425845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2" name="Прямоугольник 1041"/>
          <p:cNvSpPr/>
          <p:nvPr/>
        </p:nvSpPr>
        <p:spPr>
          <a:xfrm>
            <a:off x="1315610" y="379833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н</a:t>
            </a:r>
            <a:endParaRPr lang="ru-RU" dirty="0"/>
          </a:p>
        </p:txBody>
      </p:sp>
      <p:sp>
        <p:nvSpPr>
          <p:cNvPr id="1043" name="Прямоугольник 1042"/>
          <p:cNvSpPr/>
          <p:nvPr/>
        </p:nvSpPr>
        <p:spPr>
          <a:xfrm>
            <a:off x="1896482" y="379439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а</a:t>
            </a:r>
            <a:endParaRPr lang="ru-RU" dirty="0"/>
          </a:p>
        </p:txBody>
      </p:sp>
      <p:sp>
        <p:nvSpPr>
          <p:cNvPr id="1044" name="Прямоугольник 1043"/>
          <p:cNvSpPr/>
          <p:nvPr/>
        </p:nvSpPr>
        <p:spPr>
          <a:xfrm>
            <a:off x="2411760" y="37983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р</a:t>
            </a:r>
            <a:endParaRPr lang="ru-RU" dirty="0"/>
          </a:p>
        </p:txBody>
      </p:sp>
      <p:sp>
        <p:nvSpPr>
          <p:cNvPr id="1045" name="Прямоугольник 1044"/>
          <p:cNvSpPr/>
          <p:nvPr/>
        </p:nvSpPr>
        <p:spPr>
          <a:xfrm>
            <a:off x="2961731" y="3821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4642807" y="38205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е</a:t>
            </a:r>
            <a:endParaRPr lang="ru-RU" dirty="0"/>
          </a:p>
        </p:txBody>
      </p:sp>
      <p:sp>
        <p:nvSpPr>
          <p:cNvPr id="1047" name="Прямоугольник 1046"/>
          <p:cNvSpPr/>
          <p:nvPr/>
        </p:nvSpPr>
        <p:spPr>
          <a:xfrm>
            <a:off x="3552761" y="3794392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ч</a:t>
            </a:r>
            <a:endParaRPr lang="ru-RU" dirty="0"/>
          </a:p>
        </p:txBody>
      </p:sp>
      <p:sp>
        <p:nvSpPr>
          <p:cNvPr id="1048" name="Прямоугольник 1047"/>
          <p:cNvSpPr/>
          <p:nvPr/>
        </p:nvSpPr>
        <p:spPr>
          <a:xfrm>
            <a:off x="4053063" y="3820531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и</a:t>
            </a:r>
            <a:endParaRPr lang="ru-RU" dirty="0"/>
          </a:p>
        </p:txBody>
      </p:sp>
      <p:sp>
        <p:nvSpPr>
          <p:cNvPr id="1049" name="Прямоугольник 1048"/>
          <p:cNvSpPr/>
          <p:nvPr/>
        </p:nvSpPr>
        <p:spPr>
          <a:xfrm>
            <a:off x="1916520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с</a:t>
            </a:r>
            <a:endParaRPr lang="ru-RU" dirty="0"/>
          </a:p>
        </p:txBody>
      </p:sp>
      <p:sp>
        <p:nvSpPr>
          <p:cNvPr id="1050" name="Прямоугольник 1049"/>
          <p:cNvSpPr/>
          <p:nvPr/>
        </p:nvSpPr>
        <p:spPr>
          <a:xfrm>
            <a:off x="2416569" y="413978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о</a:t>
            </a:r>
            <a:endParaRPr lang="ru-RU" dirty="0"/>
          </a:p>
        </p:txBody>
      </p:sp>
      <p:sp>
        <p:nvSpPr>
          <p:cNvPr id="1051" name="Прямоугольник 1050"/>
          <p:cNvSpPr/>
          <p:nvPr/>
        </p:nvSpPr>
        <p:spPr>
          <a:xfrm>
            <a:off x="2915816" y="41397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u="none" strike="noStrike" dirty="0" smtClean="0">
                <a:effectLst/>
              </a:rPr>
              <a:t>ю</a:t>
            </a:r>
            <a:endParaRPr lang="ru-RU" b="0" i="0" u="none" strike="noStrike" dirty="0">
              <a:solidFill>
                <a:srgbClr val="000080"/>
              </a:solidFill>
              <a:effectLst/>
              <a:latin typeface="Arial Cyr"/>
            </a:endParaRPr>
          </a:p>
        </p:txBody>
      </p:sp>
      <p:sp>
        <p:nvSpPr>
          <p:cNvPr id="1052" name="Прямоугольник 1051"/>
          <p:cNvSpPr/>
          <p:nvPr/>
        </p:nvSpPr>
        <p:spPr>
          <a:xfrm>
            <a:off x="3543487" y="41397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none" strike="noStrike" dirty="0" smtClean="0">
                <a:effectLst/>
              </a:rPr>
              <a:t>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7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49" grpId="0"/>
      <p:bldP spid="1050" grpId="0"/>
      <p:bldP spid="1051" grpId="0"/>
      <p:bldP spid="105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654</Words>
  <Application>Microsoft Office PowerPoint</Application>
  <PresentationFormat>Экран (4:3)</PresentationFormat>
  <Paragraphs>536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Кроссворд 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  <vt:lpstr>Кроссворд  "Деепричастие"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  "Деепричастие"</dc:title>
  <dc:creator>Asus-PC</dc:creator>
  <cp:lastModifiedBy>Админ</cp:lastModifiedBy>
  <cp:revision>9</cp:revision>
  <dcterms:created xsi:type="dcterms:W3CDTF">2016-12-02T13:25:53Z</dcterms:created>
  <dcterms:modified xsi:type="dcterms:W3CDTF">2016-12-03T04:37:48Z</dcterms:modified>
</cp:coreProperties>
</file>