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06.12.2017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4291"/>
            <a:ext cx="7772400" cy="428627"/>
          </a:xfrm>
        </p:spPr>
        <p:txBody>
          <a:bodyPr>
            <a:normAutofit fontScale="90000"/>
          </a:bodyPr>
          <a:lstStyle/>
          <a:p>
            <a:r>
              <a:rPr lang="kk-KZ" b="1" dirty="0" smtClean="0"/>
              <a:t>Жедел жауап сұрақтары</a:t>
            </a:r>
            <a:endParaRPr lang="ru-RU" dirty="0"/>
          </a:p>
        </p:txBody>
      </p:sp>
      <p:sp>
        <p:nvSpPr>
          <p:cNvPr id="3" name="Подзаголовок 2"/>
          <p:cNvSpPr>
            <a:spLocks noGrp="1"/>
          </p:cNvSpPr>
          <p:nvPr>
            <p:ph type="subTitle" idx="1"/>
          </p:nvPr>
        </p:nvSpPr>
        <p:spPr>
          <a:xfrm>
            <a:off x="857224" y="1142984"/>
            <a:ext cx="6915176" cy="4495816"/>
          </a:xfrm>
        </p:spPr>
        <p:txBody>
          <a:bodyPr>
            <a:normAutofit fontScale="92500" lnSpcReduction="20000"/>
          </a:bodyPr>
          <a:lstStyle/>
          <a:p>
            <a:pPr algn="l"/>
            <a:r>
              <a:rPr lang="kk-KZ" dirty="0" smtClean="0">
                <a:solidFill>
                  <a:schemeClr val="tx1"/>
                </a:solidFill>
              </a:rPr>
              <a:t>1.Дауысты дыбыстардың саны нешеу?                                                                                                                               2. «Көксерек» повесінің авторы кім?                                                                                                                  3.Көсемшенің жұрнақтарын ата                                                                                                                               4.Үндестік заңы нешеге бөлінеді?                                                                                                                                              5. «Биік» сөзінің антонимін ата.                                                                                                                                          6.Деректі зат есім деп қандай зат есімді айтамыз?                                                                                                            7.Бітеу буын деп қандай буын түрін айтамыз?                                                                                                                       8.Жалғаудың түрлерін ата.                                                                                                                                                    9. «Көкшетау» кімнің поэмасы?                                                                                                                                            10.Қазақ тіліндегі буын саны.                                               </a:t>
            </a:r>
            <a:endParaRPr lang="ru-RU" dirty="0" smtClean="0">
              <a:solidFill>
                <a:schemeClr val="tx1"/>
              </a:solidFill>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kk-KZ" b="1" dirty="0" smtClean="0"/>
              <a:t>Жедел жауап сұрақтары</a:t>
            </a:r>
            <a:endParaRPr lang="ru-RU" dirty="0"/>
          </a:p>
        </p:txBody>
      </p:sp>
      <p:sp>
        <p:nvSpPr>
          <p:cNvPr id="3" name="Содержимое 2"/>
          <p:cNvSpPr>
            <a:spLocks noGrp="1"/>
          </p:cNvSpPr>
          <p:nvPr>
            <p:ph idx="1"/>
          </p:nvPr>
        </p:nvSpPr>
        <p:spPr>
          <a:xfrm>
            <a:off x="1071538" y="1142984"/>
            <a:ext cx="6643734" cy="4857784"/>
          </a:xfrm>
        </p:spPr>
        <p:txBody>
          <a:bodyPr>
            <a:normAutofit fontScale="92500"/>
          </a:bodyPr>
          <a:lstStyle/>
          <a:p>
            <a:r>
              <a:rPr lang="kk-KZ" dirty="0" smtClean="0"/>
              <a:t>1.Екі кісінің сөйлесуі.                                                                                                                                                        2.Есімшенің жұрнақтарын ата.                                                                                                                                             3.Қазақ тілінде неше сөз табы бар?                                                                                                                                       4.Сан есімнің мағыналық түрі қанша?                                                                                                                                      5.Тіл дыбыстарын зерттейтін сала.                                                                                                                                    6.Мағынасы қарама-қарсы сөздер.                                                                                                                                7.Қазақ әліпбиінде қанша әріп бар?                                                                                                                                  8.Бірінші байлық не ?                                                                                                                                                              9.Жалғаудың неше түрі бар ?                                                                                                                                            10.Абайдың қанша қара сөзі бар  ?                                                                  </a:t>
            </a:r>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kk-KZ" b="1" dirty="0" smtClean="0"/>
              <a:t>Салт-дәстүрді құрметтейік</a:t>
            </a:r>
            <a:endParaRPr lang="ru-RU" dirty="0"/>
          </a:p>
        </p:txBody>
      </p:sp>
      <p:sp>
        <p:nvSpPr>
          <p:cNvPr id="3" name="Содержимое 2"/>
          <p:cNvSpPr>
            <a:spLocks noGrp="1"/>
          </p:cNvSpPr>
          <p:nvPr>
            <p:ph idx="1"/>
          </p:nvPr>
        </p:nvSpPr>
        <p:spPr>
          <a:xfrm>
            <a:off x="457200" y="1600200"/>
            <a:ext cx="6347048" cy="4525963"/>
          </a:xfrm>
        </p:spPr>
        <p:txBody>
          <a:bodyPr>
            <a:normAutofit/>
          </a:bodyPr>
          <a:lstStyle/>
          <a:p>
            <a:r>
              <a:rPr lang="kk-KZ" sz="2800" dirty="0" smtClean="0"/>
              <a:t>1.Шілдехана тойы қашан </a:t>
            </a:r>
            <a:r>
              <a:rPr lang="kk-KZ" sz="2800" dirty="0" smtClean="0"/>
              <a:t>жасалады?</a:t>
            </a:r>
            <a:endParaRPr lang="kk-KZ" sz="2800" dirty="0" smtClean="0"/>
          </a:p>
          <a:p>
            <a:r>
              <a:rPr lang="kk-KZ" sz="2800" dirty="0" smtClean="0"/>
              <a:t>2. Тұсау кесу қандай той?  </a:t>
            </a:r>
          </a:p>
          <a:p>
            <a:r>
              <a:rPr lang="kk-KZ" sz="2800" dirty="0" smtClean="0"/>
              <a:t>3.Сыбаға деген </a:t>
            </a:r>
            <a:r>
              <a:rPr lang="kk-KZ" sz="2800" dirty="0" smtClean="0"/>
              <a:t>не? </a:t>
            </a:r>
            <a:endParaRPr lang="kk-KZ" sz="2800" dirty="0" smtClean="0"/>
          </a:p>
          <a:p>
            <a:r>
              <a:rPr lang="kk-KZ" sz="2800" dirty="0" smtClean="0"/>
              <a:t>4.Тілашар тойы қашан жасалады? </a:t>
            </a:r>
          </a:p>
          <a:p>
            <a:r>
              <a:rPr lang="kk-KZ" sz="2800" dirty="0" smtClean="0"/>
              <a:t>5.Сәлемдеме деген не? </a:t>
            </a:r>
          </a:p>
          <a:p>
            <a:r>
              <a:rPr lang="kk-KZ" sz="2800" dirty="0" smtClean="0"/>
              <a:t>6.Шашуды қай уақытта шашады? </a:t>
            </a:r>
            <a:endParaRPr lang="ru-RU" sz="2800" dirty="0"/>
          </a:p>
        </p:txBody>
      </p:sp>
      <p:sp>
        <p:nvSpPr>
          <p:cNvPr id="4" name="Прямоугольник 3"/>
          <p:cNvSpPr/>
          <p:nvPr/>
        </p:nvSpPr>
        <p:spPr>
          <a:xfrm>
            <a:off x="6588224" y="1628800"/>
            <a:ext cx="2127505" cy="461665"/>
          </a:xfrm>
          <a:prstGeom prst="rect">
            <a:avLst/>
          </a:prstGeom>
        </p:spPr>
        <p:txBody>
          <a:bodyPr wrap="none">
            <a:spAutoFit/>
          </a:bodyPr>
          <a:lstStyle/>
          <a:p>
            <a:r>
              <a:rPr lang="kk-KZ" sz="2400" dirty="0" smtClean="0"/>
              <a:t>(бала туғанда) </a:t>
            </a:r>
            <a:endParaRPr lang="ru-RU" sz="2400" dirty="0"/>
          </a:p>
        </p:txBody>
      </p:sp>
      <p:sp>
        <p:nvSpPr>
          <p:cNvPr id="5" name="Прямоугольник 4"/>
          <p:cNvSpPr/>
          <p:nvPr/>
        </p:nvSpPr>
        <p:spPr>
          <a:xfrm>
            <a:off x="6424986" y="2060848"/>
            <a:ext cx="2719014" cy="461665"/>
          </a:xfrm>
          <a:prstGeom prst="rect">
            <a:avLst/>
          </a:prstGeom>
        </p:spPr>
        <p:txBody>
          <a:bodyPr wrap="none">
            <a:spAutoFit/>
          </a:bodyPr>
          <a:lstStyle/>
          <a:p>
            <a:r>
              <a:rPr lang="kk-KZ" sz="2400" dirty="0" smtClean="0"/>
              <a:t>(</a:t>
            </a:r>
            <a:r>
              <a:rPr lang="kk-KZ" sz="2400" dirty="0" smtClean="0"/>
              <a:t>бала қаз </a:t>
            </a:r>
            <a:r>
              <a:rPr lang="kk-KZ" sz="2400" dirty="0" smtClean="0"/>
              <a:t>тұрғанда)</a:t>
            </a:r>
            <a:endParaRPr lang="ru-RU" sz="2400" dirty="0"/>
          </a:p>
        </p:txBody>
      </p:sp>
      <p:sp>
        <p:nvSpPr>
          <p:cNvPr id="6" name="Прямоугольник 5"/>
          <p:cNvSpPr/>
          <p:nvPr/>
        </p:nvSpPr>
        <p:spPr>
          <a:xfrm>
            <a:off x="6022248" y="2564904"/>
            <a:ext cx="3121752" cy="461665"/>
          </a:xfrm>
          <a:prstGeom prst="rect">
            <a:avLst/>
          </a:prstGeom>
        </p:spPr>
        <p:txBody>
          <a:bodyPr wrap="none">
            <a:spAutoFit/>
          </a:bodyPr>
          <a:lstStyle/>
          <a:p>
            <a:r>
              <a:rPr lang="kk-KZ" sz="2400" dirty="0" smtClean="0"/>
              <a:t>(арнайы сақталған ет) </a:t>
            </a:r>
            <a:endParaRPr lang="ru-RU" sz="2400" dirty="0"/>
          </a:p>
        </p:txBody>
      </p:sp>
      <p:sp>
        <p:nvSpPr>
          <p:cNvPr id="7" name="Прямоугольник 6"/>
          <p:cNvSpPr/>
          <p:nvPr/>
        </p:nvSpPr>
        <p:spPr>
          <a:xfrm>
            <a:off x="6189217" y="3068960"/>
            <a:ext cx="2954783" cy="461665"/>
          </a:xfrm>
          <a:prstGeom prst="rect">
            <a:avLst/>
          </a:prstGeom>
        </p:spPr>
        <p:txBody>
          <a:bodyPr wrap="none">
            <a:spAutoFit/>
          </a:bodyPr>
          <a:lstStyle/>
          <a:p>
            <a:r>
              <a:rPr lang="kk-KZ" sz="2400" dirty="0" smtClean="0"/>
              <a:t>(</a:t>
            </a:r>
            <a:r>
              <a:rPr lang="kk-KZ" sz="2400" dirty="0" smtClean="0"/>
              <a:t>мектепке барғанда) </a:t>
            </a:r>
            <a:endParaRPr lang="ru-RU" sz="2400" dirty="0"/>
          </a:p>
        </p:txBody>
      </p:sp>
      <p:sp>
        <p:nvSpPr>
          <p:cNvPr id="8" name="Прямоугольник 7"/>
          <p:cNvSpPr/>
          <p:nvPr/>
        </p:nvSpPr>
        <p:spPr>
          <a:xfrm>
            <a:off x="4499992" y="3645024"/>
            <a:ext cx="4846263" cy="461665"/>
          </a:xfrm>
          <a:prstGeom prst="rect">
            <a:avLst/>
          </a:prstGeom>
        </p:spPr>
        <p:txBody>
          <a:bodyPr wrap="none">
            <a:spAutoFit/>
          </a:bodyPr>
          <a:lstStyle/>
          <a:p>
            <a:r>
              <a:rPr lang="kk-KZ" sz="2400" dirty="0" smtClean="0"/>
              <a:t>(</a:t>
            </a:r>
            <a:r>
              <a:rPr lang="kk-KZ" sz="2400" dirty="0" smtClean="0"/>
              <a:t>арнайы беріп жіберілген сыйлық ) </a:t>
            </a:r>
            <a:endParaRPr lang="ru-RU" sz="2400" dirty="0"/>
          </a:p>
        </p:txBody>
      </p:sp>
      <p:sp>
        <p:nvSpPr>
          <p:cNvPr id="9" name="Прямоугольник 8"/>
          <p:cNvSpPr/>
          <p:nvPr/>
        </p:nvSpPr>
        <p:spPr>
          <a:xfrm>
            <a:off x="6228184" y="4149080"/>
            <a:ext cx="2714461" cy="461665"/>
          </a:xfrm>
          <a:prstGeom prst="rect">
            <a:avLst/>
          </a:prstGeom>
        </p:spPr>
        <p:txBody>
          <a:bodyPr wrap="none">
            <a:spAutoFit/>
          </a:bodyPr>
          <a:lstStyle/>
          <a:p>
            <a:r>
              <a:rPr lang="kk-KZ" sz="2400" dirty="0" smtClean="0"/>
              <a:t>(тойда, мерекеде</a:t>
            </a:r>
            <a:r>
              <a:rPr lang="kk-KZ" sz="2400" dirty="0" smtClean="0"/>
              <a:t>) </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EFEFE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183</Words>
  <Application>Microsoft Office PowerPoint</Application>
  <PresentationFormat>Экран (4:3)</PresentationFormat>
  <Paragraphs>17</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Жедел жауап сұрақтары</vt:lpstr>
      <vt:lpstr>Жедел жауап сұрақтары</vt:lpstr>
      <vt:lpstr>Салт-дәстүрді құрметтейік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Жедел жауап сұрақтары</dc:title>
  <cp:lastModifiedBy>home</cp:lastModifiedBy>
  <cp:revision>5</cp:revision>
  <dcterms:modified xsi:type="dcterms:W3CDTF">2017-12-06T08:55:25Z</dcterms:modified>
</cp:coreProperties>
</file>