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7" r:id="rId3"/>
    <p:sldId id="283" r:id="rId4"/>
    <p:sldId id="270" r:id="rId5"/>
    <p:sldId id="298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84" r:id="rId15"/>
    <p:sldId id="272" r:id="rId16"/>
    <p:sldId id="273" r:id="rId17"/>
    <p:sldId id="296" r:id="rId18"/>
    <p:sldId id="274" r:id="rId19"/>
    <p:sldId id="295" r:id="rId20"/>
    <p:sldId id="286" r:id="rId21"/>
    <p:sldId id="299" r:id="rId22"/>
    <p:sldId id="300" r:id="rId23"/>
    <p:sldId id="301" r:id="rId24"/>
    <p:sldId id="302" r:id="rId25"/>
    <p:sldId id="288" r:id="rId26"/>
    <p:sldId id="289" r:id="rId27"/>
    <p:sldId id="303" r:id="rId28"/>
    <p:sldId id="293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3399FF"/>
    <a:srgbClr val="FF00FF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27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sabak.adamzat.kz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rgbClr val="3399FF"/>
            </a:gs>
            <a:gs pos="50000">
              <a:schemeClr val="bg1"/>
            </a:gs>
            <a:gs pos="100000">
              <a:srgbClr val="33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Рисунок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27088" cy="82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Рисунок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3025" y="5572125"/>
            <a:ext cx="145097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588125" y="6542088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k-KZ" sz="900" b="1">
                <a:solidFill>
                  <a:schemeClr val="accent2"/>
                </a:solidFill>
                <a:hlinkClick r:id="rId4"/>
              </a:rPr>
              <a:t>Ашық сабақтар</a:t>
            </a:r>
            <a:endParaRPr lang="ru-RU" sz="900" b="1">
              <a:solidFill>
                <a:schemeClr val="accent2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B6133-6425-40FE-80BE-861731BB3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B9D0F-9F49-4900-BFBB-75E14932D1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84C55-1C31-4B60-93E0-61EF8600A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122" y="0"/>
            <a:ext cx="8227061" cy="11424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4A663-B408-429A-BF12-115F6771C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220EE-B94D-4396-B707-E19FAE1D1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03BB6-086B-45A8-BFA6-E6E00B978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8B210-283C-4482-9830-48F52A5D8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C8D8C-1F74-485C-9DCC-DCE226E65C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5DCB3-B6FD-4A3F-BB8A-EF9179FC1E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23264-0C28-433E-B3F8-9D6ABF1BA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8BC97-08AE-41E6-ABAF-4422BE1D50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22A05-8C8F-4A1C-9C53-E802584EDB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sabak.adamzat.kz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50000">
              <a:schemeClr val="bg1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Рисунок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7988" y="6018213"/>
            <a:ext cx="1116012" cy="83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4DC3AB9-1522-4665-9B76-6156AE1BBC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588125" y="6542088"/>
            <a:ext cx="129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kk-KZ" sz="900" b="1">
                <a:solidFill>
                  <a:schemeClr val="accent2"/>
                </a:solidFill>
                <a:hlinkClick r:id="rId15"/>
              </a:rPr>
              <a:t>Ашық сабақтар</a:t>
            </a:r>
            <a:endParaRPr lang="ru-RU" sz="900" b="1">
              <a:solidFill>
                <a:schemeClr val="accent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14.xml"/><Relationship Id="rId4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20141126_111933.mp4" TargetMode="External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2357438"/>
            <a:ext cx="8001000" cy="2286000"/>
          </a:xfrm>
        </p:spPr>
        <p:txBody>
          <a:bodyPr/>
          <a:lstStyle/>
          <a:p>
            <a:pPr eaLnBrk="1" hangingPunct="1"/>
            <a:r>
              <a:rPr lang="kk-KZ" sz="9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“Тіл білгірі ” </a:t>
            </a:r>
          </a:p>
        </p:txBody>
      </p:sp>
      <p:pic>
        <p:nvPicPr>
          <p:cNvPr id="4099" name="Picture 8" descr="87650113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12888" y="1357313"/>
            <a:ext cx="3059112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8" descr="87650113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3094038"/>
            <a:ext cx="305911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8" descr="87650113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38" y="4022725"/>
            <a:ext cx="3059112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8" descr="87650113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3263" y="1509713"/>
            <a:ext cx="3059112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8" descr="87650113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7700" y="3165475"/>
            <a:ext cx="3059113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4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525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1214414" y="571480"/>
            <a:ext cx="6643734" cy="4286280"/>
          </a:xfrm>
          <a:prstGeom prst="cloudCallout">
            <a:avLst>
              <a:gd name="adj1" fmla="val -51054"/>
              <a:gd name="adj2" fmla="val 74321"/>
            </a:avLst>
          </a:prstGeom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Қазақ тіліне тән дыбыстар нешеу?</a:t>
            </a:r>
            <a:endParaRPr lang="ru-RU" sz="2800" b="1" i="1" dirty="0" smtClean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8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142976" y="357166"/>
            <a:ext cx="6643734" cy="4572032"/>
          </a:xfrm>
          <a:prstGeom prst="wedgeEllipseCallout">
            <a:avLst>
              <a:gd name="adj1" fmla="val -50547"/>
              <a:gd name="adj2" fmla="val 80631"/>
            </a:avLst>
          </a:prstGeom>
          <a:solidFill>
            <a:schemeClr val="bg1"/>
          </a:solidFill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Қазақстанның астанасын атандар</a:t>
            </a:r>
            <a:endParaRPr lang="ru-RU" sz="32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1214414" y="571480"/>
            <a:ext cx="6643734" cy="4286280"/>
          </a:xfrm>
          <a:prstGeom prst="cloudCallout">
            <a:avLst>
              <a:gd name="adj1" fmla="val -51054"/>
              <a:gd name="adj2" fmla="val 74321"/>
            </a:avLst>
          </a:prstGeom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Қыс айларын, </a:t>
            </a:r>
          </a:p>
          <a:p>
            <a:pPr algn="ctr">
              <a:defRPr/>
            </a:pPr>
            <a:r>
              <a:rPr lang="kk-KZ" sz="28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көктем айларын ата?</a:t>
            </a:r>
            <a:endParaRPr lang="ru-RU" sz="28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142976" y="357166"/>
            <a:ext cx="6643734" cy="4572032"/>
          </a:xfrm>
          <a:prstGeom prst="wedgeEllipseCallout">
            <a:avLst>
              <a:gd name="adj1" fmla="val -50547"/>
              <a:gd name="adj2" fmla="val 80631"/>
            </a:avLst>
          </a:prstGeom>
          <a:solidFill>
            <a:schemeClr val="bg1"/>
          </a:solidFill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Жаз айларын,</a:t>
            </a:r>
          </a:p>
          <a:p>
            <a:pPr algn="ctr">
              <a:defRPr/>
            </a:pPr>
            <a:r>
              <a:rPr lang="kk-KZ" sz="32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күз айларын ата?</a:t>
            </a:r>
            <a:endParaRPr lang="ru-RU" sz="32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ашивка 5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1071538" y="928670"/>
            <a:ext cx="6715172" cy="3414714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4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ІІ кезең</a:t>
            </a:r>
          </a:p>
          <a:p>
            <a:pPr algn="ctr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Ой жүгірту</a:t>
            </a: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3465505" y="4036223"/>
            <a:ext cx="3785420" cy="794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899592" y="1124744"/>
            <a:ext cx="720080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Оқу құралдарын ата?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3108315" y="3250405"/>
            <a:ext cx="3928296" cy="794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899592" y="1124744"/>
            <a:ext cx="720080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Азық- түлік дүкенінде нелер сатылады?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kk-KZ" sz="4000" dirty="0" smtClean="0">
                <a:solidFill>
                  <a:schemeClr val="tx1"/>
                </a:solidFill>
              </a:rPr>
              <a:t>Сүт тағамдарын ата?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я соединительная линия 16"/>
          <p:cNvCxnSpPr/>
          <p:nvPr/>
        </p:nvCxnSpPr>
        <p:spPr>
          <a:xfrm rot="5400000">
            <a:off x="3286910" y="2928934"/>
            <a:ext cx="3428230" cy="794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Нашивка 17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99592" y="1124744"/>
            <a:ext cx="720080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Бүгін сейсенбі.</a:t>
            </a:r>
          </a:p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Ертең ............болады.</a:t>
            </a:r>
          </a:p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Кеше .............болды.</a:t>
            </a:r>
          </a:p>
          <a:p>
            <a:pPr algn="ctr"/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3108315" y="3250405"/>
            <a:ext cx="3928296" cy="794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899592" y="1124744"/>
            <a:ext cx="720080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Бір балмұздақ неше теңге тұрады?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Рисунок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43040" y="428604"/>
            <a:ext cx="514353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Овал 23"/>
          <p:cNvSpPr/>
          <p:nvPr/>
        </p:nvSpPr>
        <p:spPr>
          <a:xfrm>
            <a:off x="2928926" y="4786322"/>
            <a:ext cx="5214942" cy="1571636"/>
          </a:xfrm>
          <a:prstGeom prst="ellipse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Марапаттау</a:t>
            </a:r>
            <a:endParaRPr lang="ru-RU" sz="4000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6-конечная звезда 24">
            <a:hlinkClick r:id="rId3" action="ppaction://hlinksldjump"/>
          </p:cNvPr>
          <p:cNvSpPr/>
          <p:nvPr/>
        </p:nvSpPr>
        <p:spPr>
          <a:xfrm>
            <a:off x="3357554" y="357166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6-конечная звезда 25">
            <a:hlinkClick r:id="rId4" action="ppaction://hlinksldjump"/>
          </p:cNvPr>
          <p:cNvSpPr/>
          <p:nvPr/>
        </p:nvSpPr>
        <p:spPr>
          <a:xfrm>
            <a:off x="7000860" y="2357430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Ү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6-конечная звезда 26">
            <a:hlinkClick r:id="rId5" action="ppaction://hlinksldjump"/>
          </p:cNvPr>
          <p:cNvSpPr/>
          <p:nvPr/>
        </p:nvSpPr>
        <p:spPr>
          <a:xfrm>
            <a:off x="6000760" y="357166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ІІ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6-конечная звезда 28">
            <a:hlinkClick r:id="rId4" action="ppaction://hlinksldjump"/>
          </p:cNvPr>
          <p:cNvSpPr/>
          <p:nvPr/>
        </p:nvSpPr>
        <p:spPr>
          <a:xfrm>
            <a:off x="4714876" y="2357430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ІҮ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6-конечная звезда 29">
            <a:hlinkClick r:id="rId6" action="ppaction://hlinksldjump"/>
          </p:cNvPr>
          <p:cNvSpPr/>
          <p:nvPr/>
        </p:nvSpPr>
        <p:spPr>
          <a:xfrm>
            <a:off x="2428860" y="2357430"/>
            <a:ext cx="2143140" cy="2000264"/>
          </a:xfrm>
          <a:prstGeom prst="star6">
            <a:avLst/>
          </a:prstGeom>
          <a:solidFill>
            <a:srgbClr val="99CCF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ІІІ кезең</a:t>
            </a:r>
            <a:endParaRPr lang="ru-RU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rot="5400000">
            <a:off x="3036083" y="3178967"/>
            <a:ext cx="3929090" cy="1588"/>
          </a:xfrm>
          <a:prstGeom prst="line">
            <a:avLst/>
          </a:prstGeom>
          <a:ln>
            <a:solidFill>
              <a:srgbClr val="3399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ашивка 5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592" y="1196752"/>
            <a:ext cx="7200800" cy="4824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i="1" dirty="0" smtClean="0">
                <a:solidFill>
                  <a:schemeClr val="tx1"/>
                </a:solidFill>
              </a:rPr>
              <a:t>Аудар/переведи</a:t>
            </a:r>
          </a:p>
          <a:p>
            <a:pPr algn="ctr"/>
            <a:endParaRPr lang="kk-KZ" sz="3200" i="1" dirty="0" smtClean="0">
              <a:solidFill>
                <a:schemeClr val="tx1"/>
              </a:solidFill>
            </a:endParaRPr>
          </a:p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Гласный мягкий звук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i="1" dirty="0" smtClean="0">
                <a:solidFill>
                  <a:schemeClr val="tx1"/>
                </a:solidFill>
              </a:rPr>
              <a:t>Аудар/переведи</a:t>
            </a:r>
          </a:p>
          <a:p>
            <a:pPr algn="ctr"/>
            <a:endParaRPr lang="kk-KZ" sz="3200" i="1" dirty="0" smtClean="0">
              <a:solidFill>
                <a:schemeClr val="tx1"/>
              </a:solidFill>
            </a:endParaRPr>
          </a:p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Гласный твердый звук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i="1" dirty="0" smtClean="0">
                <a:solidFill>
                  <a:schemeClr val="tx1"/>
                </a:solidFill>
              </a:rPr>
              <a:t>Аудар/переведи</a:t>
            </a:r>
          </a:p>
          <a:p>
            <a:pPr algn="ctr"/>
            <a:endParaRPr lang="kk-KZ" sz="3200" i="1" dirty="0" smtClean="0">
              <a:solidFill>
                <a:schemeClr val="tx1"/>
              </a:solidFill>
            </a:endParaRPr>
          </a:p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Глухой согласный звук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i="1" dirty="0" smtClean="0">
                <a:solidFill>
                  <a:schemeClr val="tx1"/>
                </a:solidFill>
              </a:rPr>
              <a:t>Аудар/переведи</a:t>
            </a:r>
          </a:p>
          <a:p>
            <a:pPr algn="ctr"/>
            <a:endParaRPr lang="kk-KZ" sz="3200" i="1" dirty="0" smtClean="0">
              <a:solidFill>
                <a:schemeClr val="tx1"/>
              </a:solidFill>
            </a:endParaRPr>
          </a:p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Звонкий соглассный звук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i="1" dirty="0" smtClean="0">
                <a:solidFill>
                  <a:schemeClr val="tx1"/>
                </a:solidFill>
              </a:rPr>
              <a:t>Аудар/переведи</a:t>
            </a:r>
          </a:p>
          <a:p>
            <a:pPr algn="ctr"/>
            <a:endParaRPr lang="kk-KZ" sz="3200" i="1" dirty="0" smtClean="0">
              <a:solidFill>
                <a:schemeClr val="tx1"/>
              </a:solidFill>
            </a:endParaRPr>
          </a:p>
          <a:p>
            <a:pPr algn="ctr"/>
            <a:r>
              <a:rPr lang="kk-KZ" sz="4000" dirty="0" smtClean="0">
                <a:solidFill>
                  <a:schemeClr val="tx1"/>
                </a:solidFill>
              </a:rPr>
              <a:t>Согласный сонорный звук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скругленным углом 4"/>
          <p:cNvSpPr/>
          <p:nvPr/>
        </p:nvSpPr>
        <p:spPr>
          <a:xfrm>
            <a:off x="899592" y="2780928"/>
            <a:ext cx="7643812" cy="1714500"/>
          </a:xfrm>
          <a:prstGeom prst="round1Rect">
            <a:avLst/>
          </a:prstGeom>
          <a:ln>
            <a:solidFill>
              <a:srgbClr val="0070C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Мақал-мәтелдер сайысы</a:t>
            </a:r>
            <a:endParaRPr lang="ru-RU" sz="3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14282" y="714356"/>
            <a:ext cx="8572560" cy="1143000"/>
          </a:xfrm>
        </p:spPr>
        <p:txBody>
          <a:bodyPr/>
          <a:lstStyle/>
          <a:p>
            <a:r>
              <a:rPr lang="kk-KZ" sz="6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ІІІ кезең</a:t>
            </a:r>
            <a:endParaRPr lang="ru-RU" sz="6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ашивка 7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img196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7462" y="0"/>
            <a:ext cx="3096538" cy="5487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Заголовок 3"/>
          <p:cNvSpPr txBox="1">
            <a:spLocks/>
          </p:cNvSpPr>
          <p:nvPr/>
        </p:nvSpPr>
        <p:spPr bwMode="auto">
          <a:xfrm>
            <a:off x="1142976" y="2714620"/>
            <a:ext cx="4437136" cy="928694"/>
          </a:xfrm>
          <a:prstGeom prst="ellipse">
            <a:avLst/>
          </a:prstGeom>
          <a:ln w="38100" cap="flat" cmpd="sng" algn="ctr">
            <a:solidFill>
              <a:srgbClr val="0070C0"/>
            </a:solidFill>
            <a:prstDash val="solid"/>
            <a:miter lim="800000"/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ІҮ кезең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k-KZ" sz="32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“Ойлан, сана”</a:t>
            </a:r>
            <a:endParaRPr kumimoji="0" lang="ru-RU" sz="3200" b="1" i="1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" name="Нашивка 13">
            <a:hlinkClick r:id="rId4" action="ppaction://hlinksldjump"/>
          </p:cNvPr>
          <p:cNvSpPr/>
          <p:nvPr/>
        </p:nvSpPr>
        <p:spPr>
          <a:xfrm rot="10800000">
            <a:off x="8072438" y="6143625"/>
            <a:ext cx="785812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4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Сандарды сөзбен жаз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3956                       4763</a:t>
            </a:r>
            <a:endParaRPr lang="kk-KZ" dirty="0" smtClean="0"/>
          </a:p>
          <a:p>
            <a:r>
              <a:rPr lang="kk-KZ" dirty="0" smtClean="0"/>
              <a:t>7853                       8249</a:t>
            </a:r>
            <a:endParaRPr lang="kk-KZ" dirty="0" smtClean="0"/>
          </a:p>
          <a:p>
            <a:r>
              <a:rPr lang="kk-KZ" dirty="0" smtClean="0"/>
              <a:t>9748                       6537</a:t>
            </a:r>
            <a:endParaRPr lang="kk-KZ" dirty="0" smtClean="0"/>
          </a:p>
          <a:p>
            <a:r>
              <a:rPr lang="kk-KZ" dirty="0" smtClean="0"/>
              <a:t>2017                       2018</a:t>
            </a:r>
            <a:endParaRPr lang="kk-KZ" dirty="0" smtClean="0"/>
          </a:p>
          <a:p>
            <a:r>
              <a:rPr lang="kk-KZ" dirty="0" smtClean="0"/>
              <a:t>1986                       1976</a:t>
            </a:r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скругленным углом 4"/>
          <p:cNvSpPr/>
          <p:nvPr/>
        </p:nvSpPr>
        <p:spPr>
          <a:xfrm>
            <a:off x="928662" y="2071678"/>
            <a:ext cx="7643812" cy="2500330"/>
          </a:xfrm>
          <a:prstGeom prst="round1Rect">
            <a:avLst/>
          </a:prstGeom>
          <a:ln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6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Марапаттау</a:t>
            </a:r>
            <a:endParaRPr lang="ru-RU" sz="6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ашивка 6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1071538" y="2571744"/>
            <a:ext cx="7000924" cy="1571636"/>
          </a:xfrm>
          <a:prstGeom prst="ellipse">
            <a:avLst/>
          </a:prstGeom>
          <a:solidFill>
            <a:srgbClr val="CCFFCC"/>
          </a:solidFill>
          <a:ln w="57150">
            <a:solidFill>
              <a:srgbClr val="00B0F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reflection blurRad="6350" stA="50000" endA="300" endPos="55500" dist="1016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6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І кезең</a:t>
            </a:r>
          </a:p>
          <a:p>
            <a:pPr algn="ctr">
              <a:defRPr/>
            </a:pPr>
            <a:r>
              <a:rPr lang="kk-KZ" sz="2800" b="1" i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“Ойлы болсаң, озып көр”</a:t>
            </a:r>
            <a:endParaRPr lang="ru-RU" sz="28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трелка влево 19">
            <a:hlinkClick r:id="rId2" action="ppaction://hlinksldjump"/>
          </p:cNvPr>
          <p:cNvSpPr/>
          <p:nvPr/>
        </p:nvSpPr>
        <p:spPr>
          <a:xfrm>
            <a:off x="7858125" y="6286500"/>
            <a:ext cx="1285875" cy="571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251520" y="571480"/>
            <a:ext cx="8424936" cy="4873744"/>
          </a:xfrm>
          <a:prstGeom prst="cloudCallout">
            <a:avLst>
              <a:gd name="adj1" fmla="val -51054"/>
              <a:gd name="adj2" fmla="val 74321"/>
            </a:avLst>
          </a:prstGeom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40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Сенің атың кім?</a:t>
            </a:r>
            <a:endParaRPr lang="ru-RU" sz="40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ашивка 5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4525963"/>
          </a:xfrm>
          <a:prstGeom prst="cloudCallout">
            <a:avLst>
              <a:gd name="adj1" fmla="val -51054"/>
              <a:gd name="adj2" fmla="val 74321"/>
            </a:avLst>
          </a:prstGeom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None/>
              <a:defRPr/>
            </a:pPr>
            <a:r>
              <a:rPr lang="kk-KZ" sz="40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Сен неше жастасың?</a:t>
            </a:r>
            <a:endParaRPr lang="ru-RU" sz="40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носка-облако 4"/>
          <p:cNvSpPr/>
          <p:nvPr/>
        </p:nvSpPr>
        <p:spPr>
          <a:xfrm>
            <a:off x="1214414" y="571480"/>
            <a:ext cx="6643734" cy="4286280"/>
          </a:xfrm>
          <a:prstGeom prst="cloudCallout">
            <a:avLst>
              <a:gd name="adj1" fmla="val -51054"/>
              <a:gd name="adj2" fmla="val 74321"/>
            </a:avLst>
          </a:prstGeom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16 желтоқсан Қазақстанда қандай мереке болады?</a:t>
            </a:r>
            <a:endParaRPr lang="ru-RU" sz="32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ашивка 3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142976" y="357166"/>
            <a:ext cx="6643734" cy="4572032"/>
          </a:xfrm>
          <a:prstGeom prst="wedgeEllipseCallout">
            <a:avLst>
              <a:gd name="adj1" fmla="val -50547"/>
              <a:gd name="adj2" fmla="val 80631"/>
            </a:avLst>
          </a:prstGeom>
          <a:solidFill>
            <a:schemeClr val="bg1"/>
          </a:solidFill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Қазақстанның рәміздерін атандар?</a:t>
            </a:r>
            <a:endParaRPr lang="ru-RU" sz="32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носка-облако 3"/>
          <p:cNvSpPr/>
          <p:nvPr/>
        </p:nvSpPr>
        <p:spPr>
          <a:xfrm>
            <a:off x="1214414" y="571480"/>
            <a:ext cx="6643734" cy="4286280"/>
          </a:xfrm>
          <a:prstGeom prst="cloudCallout">
            <a:avLst>
              <a:gd name="adj1" fmla="val -51054"/>
              <a:gd name="adj2" fmla="val 74321"/>
            </a:avLst>
          </a:prstGeom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28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Қазақстанның </a:t>
            </a:r>
          </a:p>
          <a:p>
            <a:pPr algn="ctr">
              <a:defRPr/>
            </a:pPr>
            <a:r>
              <a:rPr lang="kk-KZ" sz="28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елбасы кім?</a:t>
            </a:r>
            <a:endParaRPr lang="ru-RU" sz="28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>
            <a:off x="1142976" y="500042"/>
            <a:ext cx="6643734" cy="4572032"/>
          </a:xfrm>
          <a:prstGeom prst="wedgeEllipseCallout">
            <a:avLst>
              <a:gd name="adj1" fmla="val -50547"/>
              <a:gd name="adj2" fmla="val 80631"/>
            </a:avLst>
          </a:prstGeom>
          <a:solidFill>
            <a:schemeClr val="bg1"/>
          </a:solidFill>
          <a:ln w="57150">
            <a:solidFill>
              <a:srgbClr val="3399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k-KZ" sz="3200" b="1" i="1" dirty="0" smtClean="0">
                <a:solidFill>
                  <a:srgbClr val="3399FF"/>
                </a:solidFill>
                <a:latin typeface="Times New Roman" pitchFamily="18" charset="0"/>
                <a:cs typeface="Times New Roman" pitchFamily="18" charset="0"/>
              </a:rPr>
              <a:t>Қазақ алфавитінде неше әріп бар?</a:t>
            </a:r>
            <a:endParaRPr lang="ru-RU" sz="3200" b="1" i="1" dirty="0" smtClean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3200" b="1" i="1" dirty="0">
              <a:solidFill>
                <a:srgbClr val="3399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ашивка 4">
            <a:hlinkClick r:id="rId2" action="ppaction://hlinksldjump"/>
          </p:cNvPr>
          <p:cNvSpPr/>
          <p:nvPr/>
        </p:nvSpPr>
        <p:spPr>
          <a:xfrm rot="10800000">
            <a:off x="7786688" y="6000750"/>
            <a:ext cx="1000125" cy="50006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hiksabak1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ashiksabak1</Template>
  <TotalTime>740</TotalTime>
  <Words>156</Words>
  <Application>Microsoft Office PowerPoint</Application>
  <PresentationFormat>Экран (4:3)</PresentationFormat>
  <Paragraphs>57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ashiksabak1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ІІІ кезең</vt:lpstr>
      <vt:lpstr>Презентация PowerPoint</vt:lpstr>
      <vt:lpstr>Сандарды сөзбен жаз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</dc:creator>
  <cp:lastModifiedBy>Admin</cp:lastModifiedBy>
  <cp:revision>83</cp:revision>
  <cp:lastPrinted>2003-12-31T18:04:02Z</cp:lastPrinted>
  <dcterms:created xsi:type="dcterms:W3CDTF">2010-09-23T09:45:05Z</dcterms:created>
  <dcterms:modified xsi:type="dcterms:W3CDTF">2003-12-31T18:04:39Z</dcterms:modified>
</cp:coreProperties>
</file>