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928670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dirty="0" smtClean="0"/>
              <a:t>15,1,18,37,34.                24,2,25,3,1,8,4.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142976" y="555778"/>
            <a:ext cx="9818348" cy="2373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>
                <a:latin typeface="Arial" pitchFamily="34" charset="0"/>
              </a:rPr>
              <a:t>Қазақтың тамырында бек болмаса</a:t>
            </a:r>
          </a:p>
          <a:p>
            <a:r>
              <a:rPr lang="kk-KZ" sz="3600" dirty="0" smtClean="0">
                <a:latin typeface="Arial" pitchFamily="34" charset="0"/>
              </a:rPr>
              <a:t>Құдай бізге Қанышты берер ме еді</a:t>
            </a:r>
            <a:r>
              <a:rPr lang="ru-RU" sz="3600" dirty="0" smtClean="0">
                <a:latin typeface="Arial" pitchFamily="34" charset="0"/>
              </a:rPr>
              <a:t>?!</a:t>
            </a:r>
          </a:p>
          <a:p>
            <a:r>
              <a:rPr lang="ru-RU" sz="3600" dirty="0" err="1" smtClean="0">
                <a:latin typeface="Arial" pitchFamily="34" charset="0"/>
              </a:rPr>
              <a:t>Кесек</a:t>
            </a:r>
            <a:r>
              <a:rPr lang="ru-RU" sz="3600" dirty="0" smtClean="0">
                <a:latin typeface="Arial" pitchFamily="34" charset="0"/>
              </a:rPr>
              <a:t> алтын </a:t>
            </a:r>
            <a:r>
              <a:rPr lang="ru-RU" sz="3600" dirty="0" err="1" smtClean="0">
                <a:latin typeface="Arial" pitchFamily="34" charset="0"/>
              </a:rPr>
              <a:t>секілді</a:t>
            </a:r>
            <a:r>
              <a:rPr lang="ru-RU" sz="3600" dirty="0" smtClean="0">
                <a:latin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</a:rPr>
              <a:t>кеннен</a:t>
            </a:r>
            <a:r>
              <a:rPr lang="ru-RU" sz="3600" dirty="0" smtClean="0">
                <a:latin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</a:rPr>
              <a:t>шыққан</a:t>
            </a:r>
            <a:r>
              <a:rPr lang="ru-RU" sz="3600" dirty="0" smtClean="0">
                <a:latin typeface="Arial" pitchFamily="34" charset="0"/>
              </a:rPr>
              <a:t>,</a:t>
            </a:r>
          </a:p>
          <a:p>
            <a:r>
              <a:rPr lang="ru-RU" sz="3600" dirty="0" err="1" smtClean="0">
                <a:latin typeface="Arial" pitchFamily="34" charset="0"/>
              </a:rPr>
              <a:t>Кең дүниеге Сәтбаев келер</a:t>
            </a:r>
            <a:r>
              <a:rPr lang="ru-RU" sz="3600" dirty="0" smtClean="0">
                <a:latin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</a:rPr>
              <a:t>ме</a:t>
            </a:r>
            <a:r>
              <a:rPr lang="ru-RU" sz="3600" dirty="0" smtClean="0">
                <a:latin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</a:rPr>
              <a:t>еді</a:t>
            </a:r>
            <a:r>
              <a:rPr lang="ru-RU" sz="3600" dirty="0" smtClean="0">
                <a:latin typeface="Arial" pitchFamily="34" charset="0"/>
              </a:rPr>
              <a:t>?!</a:t>
            </a:r>
            <a:r>
              <a:rPr lang="kk-KZ" sz="3600" dirty="0" smtClean="0">
                <a:latin typeface="Arial" pitchFamily="34" charset="0"/>
              </a:rPr>
              <a:t> </a:t>
            </a:r>
            <a:endParaRPr lang="ru-RU" sz="3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7358114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/>
              <a:t>1-топ.Антонимдерді жазу</a:t>
            </a:r>
          </a:p>
          <a:p>
            <a:r>
              <a:rPr lang="kk-KZ" sz="4000" dirty="0" smtClean="0"/>
              <a:t>Белгілі,үлкен,тұңғыш,ана тілінде,көп,жазған.</a:t>
            </a:r>
          </a:p>
          <a:p>
            <a:endParaRPr lang="kk-KZ" sz="4000" dirty="0" smtClean="0"/>
          </a:p>
          <a:p>
            <a:endParaRPr lang="kk-KZ" sz="4000" dirty="0" smtClean="0"/>
          </a:p>
          <a:p>
            <a:r>
              <a:rPr lang="kk-KZ" sz="4000" b="1" dirty="0" smtClean="0"/>
              <a:t>2-топ. Синомдер жазу.</a:t>
            </a:r>
          </a:p>
          <a:p>
            <a:r>
              <a:rPr lang="kk-KZ" sz="4000" dirty="0" smtClean="0"/>
              <a:t>Ұстаз,белгілі,тұңғыш,көп,сан алуан,оқушы,</a:t>
            </a:r>
          </a:p>
          <a:p>
            <a:endParaRPr lang="kk-KZ" sz="4000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214422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1-нұсқа                             </a:t>
            </a:r>
            <a:r>
              <a:rPr lang="kk-KZ" b="1" dirty="0" smtClean="0"/>
              <a:t> </a:t>
            </a:r>
            <a:r>
              <a:rPr lang="kk-KZ" b="1" dirty="0" smtClean="0"/>
              <a:t>2-нұсқа                 3-нұсқа                 4-нұсқа         5-нұсқа</a:t>
            </a:r>
          </a:p>
          <a:p>
            <a:r>
              <a:rPr lang="kk-KZ" b="1" dirty="0" smtClean="0"/>
              <a:t>1.Ә                                       1.а                          1.в                         1.б                  1.в</a:t>
            </a:r>
          </a:p>
          <a:p>
            <a:r>
              <a:rPr lang="kk-KZ" b="1" dirty="0" smtClean="0"/>
              <a:t>2.Б                                         2.б                         2.ә                         2.ә                  2.ә</a:t>
            </a:r>
          </a:p>
          <a:p>
            <a:r>
              <a:rPr lang="kk-KZ" b="1" dirty="0" smtClean="0"/>
              <a:t>3.А                                         3.ә                         3.а                         3.ә                  3.б</a:t>
            </a:r>
          </a:p>
          <a:p>
            <a:r>
              <a:rPr lang="kk-KZ" b="1" dirty="0" smtClean="0"/>
              <a:t>4.В                                         4.б                         4.б                         4.б                  4.а</a:t>
            </a:r>
          </a:p>
          <a:p>
            <a:r>
              <a:rPr lang="kk-KZ" b="1" dirty="0" smtClean="0"/>
              <a:t>5.Б                                          5.б                         5.ә                        5.а                   5.а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3200" dirty="0" smtClean="0"/>
          </a:p>
          <a:p>
            <a:r>
              <a:rPr lang="kk-KZ" sz="3200" dirty="0" smtClean="0"/>
              <a:t>Қарағым</a:t>
            </a:r>
            <a:r>
              <a:rPr lang="kk-KZ" sz="3200" dirty="0" smtClean="0"/>
              <a:t>, оқу оқы, босқа жүрме,                                                                                   </a:t>
            </a:r>
          </a:p>
          <a:p>
            <a:r>
              <a:rPr lang="kk-KZ" sz="3200" dirty="0" smtClean="0"/>
              <a:t>Ойынға, құр қаларсың, көңіл бөлме.</a:t>
            </a:r>
          </a:p>
          <a:p>
            <a:r>
              <a:rPr lang="kk-KZ" sz="3200" dirty="0" smtClean="0"/>
              <a:t>Оқымай,ойын қуған балаларға</a:t>
            </a:r>
          </a:p>
          <a:p>
            <a:r>
              <a:rPr lang="kk-KZ" sz="3200" dirty="0" smtClean="0"/>
              <a:t>Жолама,шақырса да қасына ерме</a:t>
            </a:r>
            <a:r>
              <a:rPr lang="ru-RU" sz="3200" dirty="0" smtClean="0"/>
              <a:t>!</a:t>
            </a:r>
            <a:endParaRPr lang="kk-KZ" sz="3200" dirty="0" smtClean="0"/>
          </a:p>
          <a:p>
            <a:r>
              <a:rPr lang="kk-KZ" sz="3200" dirty="0" smtClean="0"/>
              <a:t>Кідірме,аялдама, алға ұмтыл,</a:t>
            </a:r>
          </a:p>
          <a:p>
            <a:r>
              <a:rPr lang="kk-KZ" sz="3200" dirty="0" smtClean="0"/>
              <a:t>Алам деп көктен жұлдыз,қолың серме.</a:t>
            </a:r>
          </a:p>
          <a:p>
            <a:r>
              <a:rPr lang="kk-KZ" sz="3200" dirty="0" smtClean="0"/>
              <a:t>“Қарманған қарап қалмас”деген рас,</a:t>
            </a:r>
          </a:p>
          <a:p>
            <a:r>
              <a:rPr lang="kk-KZ" sz="3200" dirty="0" smtClean="0"/>
              <a:t>Тоқтамай істер болсаң батып терге.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119</Words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</cp:revision>
  <dcterms:modified xsi:type="dcterms:W3CDTF">2017-11-29T05:01:02Z</dcterms:modified>
</cp:coreProperties>
</file>