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0" r:id="rId2"/>
    <p:sldId id="258" r:id="rId3"/>
    <p:sldId id="256" r:id="rId4"/>
    <p:sldId id="259" r:id="rId5"/>
    <p:sldId id="272" r:id="rId6"/>
    <p:sldId id="264" r:id="rId7"/>
    <p:sldId id="268" r:id="rId8"/>
    <p:sldId id="266" r:id="rId9"/>
    <p:sldId id="265" r:id="rId10"/>
    <p:sldId id="267" r:id="rId11"/>
    <p:sldId id="271" r:id="rId12"/>
    <p:sldId id="275" r:id="rId13"/>
    <p:sldId id="260" r:id="rId14"/>
    <p:sldId id="261" r:id="rId15"/>
    <p:sldId id="262" r:id="rId16"/>
    <p:sldId id="263" r:id="rId17"/>
    <p:sldId id="274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3345" autoAdjust="0"/>
  </p:normalViewPr>
  <p:slideViewPr>
    <p:cSldViewPr>
      <p:cViewPr varScale="1">
        <p:scale>
          <a:sx n="45" d="100"/>
          <a:sy n="45" d="100"/>
        </p:scale>
        <p:origin x="-21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FF6BD-4281-44D5-94DC-07BEDF94A913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DB2E6-99D6-40D7-80AF-64276ECA3D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20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DB2E6-99D6-40D7-80AF-64276ECA3DB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961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DB2E6-99D6-40D7-80AF-64276ECA3DB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411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DB2E6-99D6-40D7-80AF-64276ECA3DB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10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DB2E6-99D6-40D7-80AF-64276ECA3DB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27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DB2E6-99D6-40D7-80AF-64276ECA3DB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675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&#1043;&#1080;&#1084;&#1085;%20&#1050;&#1072;&#1079;&#1072;&#1093;&#1089;&#1090;&#1072;&#1085;&#1072;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&#1052;&#1080;&#1085;&#1091;&#1089;&#1086;&#1074;&#1082;&#1072;%20-%20&#1057;&#1074;&#1103;&#1097;&#1077;&#1085;&#1085;&#1072;&#1103;%20&#1074;&#1086;&#1081;&#1085;&#1072;%20(1).mp3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hyperlink" Target="&#1076;&#1077;&#1085;&#1100;%20&#1087;&#1086;&#1073;&#1077;&#1076;&#1099;%20&#1084;&#1080;&#1085;&#1091;&#1089;.mp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&#1076;&#1086;&#1084;&#1073;&#1099;&#1088;&#1072;%20-%20&#1082;&#1072;&#1079;&#1072;&#1093;&#1089;&#1082;&#1080;&#1081;%20&#1082;&#1102;&#1081;-%20&#1058;&#1072;&#1083;&#1072;&#1089;%20-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1050;&#1072;&#1080;&#1088;%20&#1093;&#1072;&#1085;.wmv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w\Pictures\часы независимости.jpeg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r="3541"/>
          <a:stretch/>
        </p:blipFill>
        <p:spPr bwMode="auto">
          <a:xfrm>
            <a:off x="-13642" y="6936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hlinkClick r:id="rId3" action="ppaction://hlinkfile"/>
          </p:cNvPr>
          <p:cNvSpPr/>
          <p:nvPr/>
        </p:nvSpPr>
        <p:spPr>
          <a:xfrm>
            <a:off x="7625318" y="2850297"/>
            <a:ext cx="720080" cy="64807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36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t="5822" r="31023"/>
          <a:stretch/>
        </p:blipFill>
        <p:spPr bwMode="auto">
          <a:xfrm>
            <a:off x="-1" y="0"/>
            <a:ext cx="6123351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5" t="5369" r="20581" b="16724"/>
          <a:stretch/>
        </p:blipFill>
        <p:spPr bwMode="auto">
          <a:xfrm>
            <a:off x="5239720" y="0"/>
            <a:ext cx="39095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76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" y="0"/>
            <a:ext cx="91258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s://express-k.kz/upload/medialibrary/665/665817315b78a866bc9a8f4ed18332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28" y="31860"/>
            <a:ext cx="9181628" cy="684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01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5" y="476672"/>
            <a:ext cx="4610467" cy="593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3" t="4994" r="29352" b="24664"/>
          <a:stretch/>
        </p:blipFill>
        <p:spPr bwMode="auto">
          <a:xfrm>
            <a:off x="4688043" y="476672"/>
            <a:ext cx="4455957" cy="583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14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C:\Users\ww\Desktop\картинки к линейке\кино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46"/>
          <a:stretch/>
        </p:blipFill>
        <p:spPr bwMode="auto">
          <a:xfrm>
            <a:off x="6732239" y="-28810"/>
            <a:ext cx="2405755" cy="338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519" y="413458"/>
            <a:ext cx="3464705" cy="260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572"/>
            <a:ext cx="4571999" cy="333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05" y="3505572"/>
            <a:ext cx="4498751" cy="333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588"/>
            <a:ext cx="3096344" cy="338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hlinkClick r:id="rId7" action="ppaction://hlinkfile"/>
          </p:cNvPr>
          <p:cNvSpPr/>
          <p:nvPr/>
        </p:nvSpPr>
        <p:spPr>
          <a:xfrm>
            <a:off x="5580112" y="2726025"/>
            <a:ext cx="360040" cy="2880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42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1" t="19727" r="37977" b="28562"/>
          <a:stretch/>
        </p:blipFill>
        <p:spPr bwMode="auto">
          <a:xfrm>
            <a:off x="-68516" y="0"/>
            <a:ext cx="921251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2" t="15057" r="38926" b="24171"/>
          <a:stretch/>
        </p:blipFill>
        <p:spPr bwMode="auto">
          <a:xfrm>
            <a:off x="1979712" y="0"/>
            <a:ext cx="3957913" cy="301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hlinkClick r:id="rId4" action="ppaction://hlinkfile"/>
          </p:cNvPr>
          <p:cNvSpPr/>
          <p:nvPr/>
        </p:nvSpPr>
        <p:spPr>
          <a:xfrm>
            <a:off x="5495527" y="2449299"/>
            <a:ext cx="442097" cy="5760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11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5" t="16185" r="41475" b="26416"/>
          <a:stretch/>
        </p:blipFill>
        <p:spPr bwMode="auto">
          <a:xfrm>
            <a:off x="6430" y="-70329"/>
            <a:ext cx="9137570" cy="692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2" t="29831" r="55251" b="37500"/>
          <a:stretch/>
        </p:blipFill>
        <p:spPr bwMode="auto">
          <a:xfrm>
            <a:off x="5789576" y="1"/>
            <a:ext cx="3378360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85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t="15697" r="31684" b="23680"/>
          <a:stretch/>
        </p:blipFill>
        <p:spPr bwMode="auto">
          <a:xfrm>
            <a:off x="-24199" y="3334644"/>
            <a:ext cx="9168199" cy="351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" b="4900"/>
          <a:stretch/>
        </p:blipFill>
        <p:spPr bwMode="auto">
          <a:xfrm>
            <a:off x="4283968" y="0"/>
            <a:ext cx="4860032" cy="346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7" y="25743"/>
            <a:ext cx="4479605" cy="331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5" descr="https://tengrinews.kz/userdata/news/2011/news_203830/photo_388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https://tengrinews.kz/userdata/news/2011/news_203830/photo_388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7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4" t="5814" r="32664" b="15989"/>
          <a:stretch/>
        </p:blipFill>
        <p:spPr bwMode="auto">
          <a:xfrm>
            <a:off x="1979712" y="23964"/>
            <a:ext cx="5401379" cy="682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25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609"/>
            <a:ext cx="3071568" cy="205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2" t="41141" r="11429" b="18387"/>
          <a:stretch/>
        </p:blipFill>
        <p:spPr bwMode="auto">
          <a:xfrm>
            <a:off x="-84639" y="1"/>
            <a:ext cx="2992429" cy="216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6" t="7487" r="49836" b="27107"/>
          <a:stretch/>
        </p:blipFill>
        <p:spPr bwMode="auto">
          <a:xfrm>
            <a:off x="0" y="4379582"/>
            <a:ext cx="2994947" cy="249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3" t="31139" r="12083" b="17988"/>
          <a:stretch/>
        </p:blipFill>
        <p:spPr bwMode="auto">
          <a:xfrm>
            <a:off x="2907790" y="27609"/>
            <a:ext cx="3176377" cy="203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t="35246" r="35618" b="35246"/>
          <a:stretch/>
        </p:blipFill>
        <p:spPr bwMode="auto">
          <a:xfrm>
            <a:off x="-24049" y="2056046"/>
            <a:ext cx="3515929" cy="249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56046"/>
            <a:ext cx="3096343" cy="2537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t="8422" r="13685" b="34326"/>
          <a:stretch/>
        </p:blipFill>
        <p:spPr bwMode="auto">
          <a:xfrm>
            <a:off x="2651090" y="4456016"/>
            <a:ext cx="4079057" cy="241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8" t="14454" r="26588" b="17147"/>
          <a:stretch/>
        </p:blipFill>
        <p:spPr bwMode="auto">
          <a:xfrm>
            <a:off x="6662813" y="4456016"/>
            <a:ext cx="2492923" cy="239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2027007"/>
            <a:ext cx="2856829" cy="239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81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" y="0"/>
            <a:ext cx="91398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07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ww\Desktop\8eaf4fc90243b9ec9566847231ec880c_i-6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69"/>
          <a:stretch/>
        </p:blipFill>
        <p:spPr bwMode="auto">
          <a:xfrm>
            <a:off x="4161" y="-33003"/>
            <a:ext cx="9139839" cy="687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86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w\Desktop\казахстан на карте еврази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4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t="5814" r="20406" b="16861"/>
          <a:stretch/>
        </p:blipFill>
        <p:spPr bwMode="auto">
          <a:xfrm>
            <a:off x="0" y="0"/>
            <a:ext cx="4586056" cy="337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9198"/>
            <a:ext cx="4604368" cy="347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295" y="0"/>
            <a:ext cx="4559829" cy="337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295" y="3405190"/>
            <a:ext cx="4536068" cy="347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hlinkClick r:id="rId6" action="ppaction://hlinkfile"/>
          </p:cNvPr>
          <p:cNvSpPr/>
          <p:nvPr/>
        </p:nvSpPr>
        <p:spPr>
          <a:xfrm>
            <a:off x="8402044" y="6508812"/>
            <a:ext cx="720080" cy="34918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1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243"/>
            <a:ext cx="9143999" cy="710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hlinkClick r:id="rId3" action="ppaction://hlinkfile"/>
          </p:cNvPr>
          <p:cNvSpPr/>
          <p:nvPr/>
        </p:nvSpPr>
        <p:spPr>
          <a:xfrm>
            <a:off x="2041677" y="6455372"/>
            <a:ext cx="457200" cy="45720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0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t="4361" r="2322"/>
          <a:stretch/>
        </p:blipFill>
        <p:spPr>
          <a:xfrm>
            <a:off x="-52853" y="0"/>
            <a:ext cx="9196853" cy="685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6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9" t="6613" r="20744" b="16642"/>
          <a:stretch/>
        </p:blipFill>
        <p:spPr bwMode="auto">
          <a:xfrm>
            <a:off x="0" y="60310"/>
            <a:ext cx="5181497" cy="686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/>
          <a:stretch/>
        </p:blipFill>
        <p:spPr bwMode="auto">
          <a:xfrm>
            <a:off x="5181497" y="0"/>
            <a:ext cx="389511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81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668"/>
            <a:ext cx="4860032" cy="694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3"/>
          <a:stretch/>
        </p:blipFill>
        <p:spPr bwMode="auto">
          <a:xfrm>
            <a:off x="4860032" y="-46668"/>
            <a:ext cx="4308455" cy="690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24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5</Words>
  <Application>Microsoft Office PowerPoint</Application>
  <PresentationFormat>Экран (4:3)</PresentationFormat>
  <Paragraphs>5</Paragraphs>
  <Slides>18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ww</dc:creator>
  <cp:lastModifiedBy>ww</cp:lastModifiedBy>
  <cp:revision>47</cp:revision>
  <dcterms:created xsi:type="dcterms:W3CDTF">2017-12-08T17:00:28Z</dcterms:created>
  <dcterms:modified xsi:type="dcterms:W3CDTF">2017-12-14T11:40:32Z</dcterms:modified>
</cp:coreProperties>
</file>