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CC"/>
    <a:srgbClr val="FF3300"/>
    <a:srgbClr val="00CC99"/>
    <a:srgbClr val="33CCFF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отношение к вредным привычкам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1"/>
            <c:bubble3D val="0"/>
            <c:spPr>
              <a:solidFill>
                <a:srgbClr val="00CC99"/>
              </a:solidFill>
            </c:spPr>
          </c:dPt>
          <c:dPt>
            <c:idx val="2"/>
            <c:bubble3D val="0"/>
            <c:spPr>
              <a:solidFill>
                <a:srgbClr val="CC0099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Положит</c:v>
                </c:pt>
                <c:pt idx="1">
                  <c:v>Нейтральное</c:v>
                </c:pt>
                <c:pt idx="2">
                  <c:v>Негативное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37604390360295E-2"/>
          <c:y val="0.29783490299006743"/>
          <c:w val="0.54096900766192102"/>
          <c:h val="0.63531058617672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способ борьбы с вредными привычками вы выберете?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Ничего не буду делать</c:v>
                </c:pt>
                <c:pt idx="1">
                  <c:v>Оставить на сегодняшнем уровне</c:v>
                </c:pt>
                <c:pt idx="2">
                  <c:v>Ужесточить наказание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39539754500383E-2"/>
          <c:y val="0.27822705985281254"/>
          <c:w val="0.58228836925687322"/>
          <c:h val="0.63531058617672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среди ваших друзей окажется человек, который употребляет наркотики, то вы:</c:v>
                </c:pt>
              </c:strCache>
            </c:strRef>
          </c:tx>
          <c:dPt>
            <c:idx val="0"/>
            <c:bubble3D val="0"/>
            <c:spPr>
              <a:solidFill>
                <a:srgbClr val="009900"/>
              </a:solidFill>
            </c:spPr>
          </c:dPt>
          <c:dPt>
            <c:idx val="1"/>
            <c:bubble3D val="0"/>
            <c:spPr>
              <a:solidFill>
                <a:srgbClr val="FF33CC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Продолжите с ним общаться</c:v>
                </c:pt>
                <c:pt idx="1">
                  <c:v>Измените к нему отношение</c:v>
                </c:pt>
                <c:pt idx="2">
                  <c:v>Перестанете с ним общаться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ваш(а) друг (подруга) решит попробовать наркотики, то вы:</c:v>
                </c:pt>
              </c:strCache>
            </c:strRef>
          </c:tx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Поддержите</c:v>
                </c:pt>
                <c:pt idx="1">
                  <c:v>Оставите выбор за ним(ней)</c:v>
                </c:pt>
                <c:pt idx="2">
                  <c:v>Попытаетесь отговорить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Если ваш(а) друг(подруга) решит попробовать алкоголь или табачные изделия, то вы:</c:v>
                </c:pt>
              </c:strCache>
            </c:strRef>
          </c:tx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Поддержите</c:v>
                </c:pt>
                <c:pt idx="1">
                  <c:v>Оставите выбор за ним(ней)</c:v>
                </c:pt>
                <c:pt idx="2">
                  <c:v>Попытаитесь отговорить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Что, по вашему мнению, является источником появления вредных привычек?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3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Улица</c:v>
                </c:pt>
                <c:pt idx="1">
                  <c:v>Средства массовой информации</c:v>
                </c:pt>
                <c:pt idx="2">
                  <c:v>Ближайшее окружение человека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41CF0FF-77DB-42DD-9115-785D024B9CA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25D6EE-E034-40D9-AEC3-C3A7C381AE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5904656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6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6000" dirty="0" smtClean="0">
                <a:effectLst/>
                <a:latin typeface="Times New Roman"/>
                <a:ea typeface="Times New Roman"/>
              </a:rPr>
            </a:br>
            <a:r>
              <a:rPr lang="ru-RU" sz="6000" dirty="0">
                <a:effectLst/>
                <a:latin typeface="Times New Roman"/>
                <a:ea typeface="Times New Roman"/>
              </a:rPr>
              <a:t/>
            </a:r>
            <a:br>
              <a:rPr lang="ru-RU" sz="60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24433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Times New Roman"/>
              </a:rPr>
              <a:t>Вредные привычки</a:t>
            </a:r>
          </a:p>
          <a:p>
            <a:pPr algn="ctr">
              <a:spcAft>
                <a:spcPts val="0"/>
              </a:spcAft>
            </a:pPr>
            <a:r>
              <a:rPr lang="ru-RU" sz="4800" b="1" dirty="0">
                <a:latin typeface="Times New Roman"/>
                <a:ea typeface="Times New Roman"/>
              </a:rPr>
              <a:t>и</a:t>
            </a:r>
            <a:r>
              <a:rPr lang="ru-RU" sz="4800" b="1" dirty="0" smtClean="0">
                <a:effectLst/>
                <a:latin typeface="Times New Roman"/>
                <a:ea typeface="Times New Roman"/>
              </a:rPr>
              <a:t>ли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</a:rPr>
              <a:t>МЫ ВЫБИРАЕМ</a:t>
            </a:r>
          </a:p>
          <a:p>
            <a:pPr algn="ctr">
              <a:spcAft>
                <a:spcPts val="0"/>
              </a:spcAft>
            </a:pPr>
            <a:r>
              <a:rPr lang="ru-RU" sz="4800" b="1" dirty="0" smtClean="0">
                <a:latin typeface="Times New Roman"/>
                <a:ea typeface="Times New Roman"/>
              </a:rPr>
              <a:t>ЖИЗНЬ</a:t>
            </a:r>
            <a:endParaRPr lang="ru-RU" sz="4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Смешные+звуки+-+Детский+смех(music.nur.kz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69811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791558"/>
              </p:ext>
            </p:extLst>
          </p:nvPr>
        </p:nvGraphicFramePr>
        <p:xfrm>
          <a:off x="683568" y="126876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774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839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По моему мнению, вредные привычки это: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Вредные слова    - 2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Употребление спиртных напитков -  17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Наркотики  -  12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Курение  -17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Нанесение вреда здоровью  - 4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Употребление вредных веществ – 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Токсикомания  - 1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Грызть ногти – 1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Плохо  -1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842448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Самыми пагубными привычками я считаю:</a:t>
            </a:r>
            <a:br>
              <a:rPr lang="ru-RU" sz="36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- Наркомания   - 18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- Алкоголизм  -  14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- Курение   -  9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-Тяжелые наркотики  - 1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- Токсикомания  - 1</a:t>
            </a:r>
            <a:br>
              <a:rPr lang="ru-RU" sz="3100" b="1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/>
            </a:r>
            <a:br>
              <a:rPr lang="ru-RU" sz="3100" b="1" dirty="0" smtClean="0">
                <a:latin typeface="+mn-lt"/>
              </a:rPr>
            </a:br>
            <a:endParaRPr lang="ru-RU" sz="3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517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Последствиями вредных привычек я считаю: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Передозировка  -1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Смерть  -  9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Самоубийство  -1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Инвалидность  - 2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Болезнь  - 12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Убийство   - 1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Мучительные боли  - 2</a:t>
            </a:r>
          </a:p>
          <a:p>
            <a:pPr algn="ctr">
              <a:buFontTx/>
              <a:buChar char="-"/>
            </a:pPr>
            <a:r>
              <a:rPr lang="ru-RU" sz="2800" b="1" dirty="0" smtClean="0"/>
              <a:t>Плохой исход  -  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0368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1396"/>
              </p:ext>
            </p:extLst>
          </p:nvPr>
        </p:nvGraphicFramePr>
        <p:xfrm>
          <a:off x="827584" y="1196752"/>
          <a:ext cx="7543800" cy="431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793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57161"/>
              </p:ext>
            </p:extLst>
          </p:nvPr>
        </p:nvGraphicFramePr>
        <p:xfrm>
          <a:off x="899592" y="1124744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650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852964"/>
              </p:ext>
            </p:extLst>
          </p:nvPr>
        </p:nvGraphicFramePr>
        <p:xfrm>
          <a:off x="827584" y="1196752"/>
          <a:ext cx="7543800" cy="424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7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724644"/>
              </p:ext>
            </p:extLst>
          </p:nvPr>
        </p:nvGraphicFramePr>
        <p:xfrm>
          <a:off x="971600" y="908720"/>
          <a:ext cx="7543800" cy="453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50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147872"/>
              </p:ext>
            </p:extLst>
          </p:nvPr>
        </p:nvGraphicFramePr>
        <p:xfrm>
          <a:off x="899592" y="1268760"/>
          <a:ext cx="7543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0730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87</TotalTime>
  <Words>164</Words>
  <Application>Microsoft Office PowerPoint</Application>
  <PresentationFormat>Экран (4:3)</PresentationFormat>
  <Paragraphs>39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  </vt:lpstr>
      <vt:lpstr>Презентация PowerPoint</vt:lpstr>
      <vt:lpstr>Самыми пагубными привычками я считаю: - Наркомания   - 18 - Алкоголизм  -  14 - Курение   -  9 -Тяжелые наркотики  - 1 - Токсикомания  - 1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home</dc:creator>
  <cp:lastModifiedBy>home</cp:lastModifiedBy>
  <cp:revision>10</cp:revision>
  <dcterms:created xsi:type="dcterms:W3CDTF">2016-02-25T19:24:23Z</dcterms:created>
  <dcterms:modified xsi:type="dcterms:W3CDTF">2018-05-10T21:54:35Z</dcterms:modified>
</cp:coreProperties>
</file>